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94"/>
  </p:notesMasterIdLst>
  <p:sldIdLst>
    <p:sldId id="280" r:id="rId3"/>
    <p:sldId id="262" r:id="rId4"/>
    <p:sldId id="263" r:id="rId5"/>
    <p:sldId id="261" r:id="rId6"/>
    <p:sldId id="264" r:id="rId7"/>
    <p:sldId id="259" r:id="rId8"/>
    <p:sldId id="258" r:id="rId9"/>
    <p:sldId id="260" r:id="rId10"/>
    <p:sldId id="265" r:id="rId11"/>
    <p:sldId id="266" r:id="rId12"/>
    <p:sldId id="267" r:id="rId13"/>
    <p:sldId id="268" r:id="rId14"/>
    <p:sldId id="270" r:id="rId15"/>
    <p:sldId id="271" r:id="rId16"/>
    <p:sldId id="272" r:id="rId17"/>
    <p:sldId id="273" r:id="rId18"/>
    <p:sldId id="275" r:id="rId19"/>
    <p:sldId id="281" r:id="rId20"/>
    <p:sldId id="283" r:id="rId21"/>
    <p:sldId id="282" r:id="rId22"/>
    <p:sldId id="284" r:id="rId23"/>
    <p:sldId id="288" r:id="rId24"/>
    <p:sldId id="287" r:id="rId25"/>
    <p:sldId id="286" r:id="rId26"/>
    <p:sldId id="295" r:id="rId27"/>
    <p:sldId id="294" r:id="rId28"/>
    <p:sldId id="293" r:id="rId29"/>
    <p:sldId id="292" r:id="rId30"/>
    <p:sldId id="291" r:id="rId31"/>
    <p:sldId id="290" r:id="rId32"/>
    <p:sldId id="289" r:id="rId33"/>
    <p:sldId id="285" r:id="rId34"/>
    <p:sldId id="306" r:id="rId35"/>
    <p:sldId id="305" r:id="rId36"/>
    <p:sldId id="304" r:id="rId37"/>
    <p:sldId id="303" r:id="rId38"/>
    <p:sldId id="298" r:id="rId39"/>
    <p:sldId id="302" r:id="rId40"/>
    <p:sldId id="300" r:id="rId41"/>
    <p:sldId id="301" r:id="rId42"/>
    <p:sldId id="299" r:id="rId43"/>
    <p:sldId id="297" r:id="rId44"/>
    <p:sldId id="296" r:id="rId45"/>
    <p:sldId id="330" r:id="rId46"/>
    <p:sldId id="332" r:id="rId47"/>
    <p:sldId id="331" r:id="rId48"/>
    <p:sldId id="334" r:id="rId49"/>
    <p:sldId id="333" r:id="rId50"/>
    <p:sldId id="335" r:id="rId51"/>
    <p:sldId id="338" r:id="rId52"/>
    <p:sldId id="337" r:id="rId53"/>
    <p:sldId id="336" r:id="rId54"/>
    <p:sldId id="339" r:id="rId55"/>
    <p:sldId id="351" r:id="rId56"/>
    <p:sldId id="352" r:id="rId57"/>
    <p:sldId id="318" r:id="rId58"/>
    <p:sldId id="307" r:id="rId59"/>
    <p:sldId id="317" r:id="rId60"/>
    <p:sldId id="316" r:id="rId61"/>
    <p:sldId id="315" r:id="rId62"/>
    <p:sldId id="311" r:id="rId63"/>
    <p:sldId id="310" r:id="rId64"/>
    <p:sldId id="319" r:id="rId65"/>
    <p:sldId id="322" r:id="rId66"/>
    <p:sldId id="321" r:id="rId67"/>
    <p:sldId id="320" r:id="rId68"/>
    <p:sldId id="329" r:id="rId69"/>
    <p:sldId id="328" r:id="rId70"/>
    <p:sldId id="327" r:id="rId71"/>
    <p:sldId id="326" r:id="rId72"/>
    <p:sldId id="325" r:id="rId73"/>
    <p:sldId id="323" r:id="rId74"/>
    <p:sldId id="324" r:id="rId75"/>
    <p:sldId id="350" r:id="rId76"/>
    <p:sldId id="313" r:id="rId77"/>
    <p:sldId id="314" r:id="rId78"/>
    <p:sldId id="312" r:id="rId79"/>
    <p:sldId id="341" r:id="rId80"/>
    <p:sldId id="340" r:id="rId81"/>
    <p:sldId id="342" r:id="rId82"/>
    <p:sldId id="343" r:id="rId83"/>
    <p:sldId id="344" r:id="rId84"/>
    <p:sldId id="345" r:id="rId85"/>
    <p:sldId id="346" r:id="rId86"/>
    <p:sldId id="347" r:id="rId87"/>
    <p:sldId id="348" r:id="rId88"/>
    <p:sldId id="349" r:id="rId89"/>
    <p:sldId id="276" r:id="rId90"/>
    <p:sldId id="277" r:id="rId91"/>
    <p:sldId id="278" r:id="rId92"/>
    <p:sldId id="279"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FE943D-D77D-4309-9C44-7345022FC8CE}" type="datetimeFigureOut">
              <a:rPr lang="en-IN" smtClean="0"/>
              <a:t>28-05-2023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D14703-2ED4-407F-B327-8A3FE13DBAF3}" type="slidenum">
              <a:rPr lang="en-IN" smtClean="0"/>
              <a:t>‹#›</a:t>
            </a:fld>
            <a:endParaRPr lang="en-IN"/>
          </a:p>
        </p:txBody>
      </p:sp>
    </p:spTree>
    <p:extLst>
      <p:ext uri="{BB962C8B-B14F-4D97-AF65-F5344CB8AC3E}">
        <p14:creationId xmlns:p14="http://schemas.microsoft.com/office/powerpoint/2010/main" val="1491719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25A4BE2-EE21-40C7-BEF2-438A435E7F0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DF54276-78E1-4162-ADE6-633619CCF9C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470E413-1F29-4CEB-B763-079203E3614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06155B9-F91F-4036-BE80-4A15B2BF1EA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C41FB66-3609-4114-8ACA-19B67808B4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DA30A77-2EE9-4853-B554-19C67B1E766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6BBC0C4-04D9-4584-9F18-99C106CFED1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2714896-7569-452C-B73C-66CC1D12B16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9C6B140-3D60-4CDD-B070-FD50174698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FB70DEC-5475-49E1-A74A-BE795E69224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5C57764-1672-41F2-AA10-3E949CAFB9F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F60E0B8-604E-47B2-BFA2-F0F932D7060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AD41A52-9DF8-4017-BD81-AC6D54A5AE3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E7C9A9F-4E21-4889-8DDB-DD3DFC924F9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1DB3B44-F923-4E85-AFAF-7382DF04590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604691F-86AB-4D3F-BB68-777F4630F1E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558CD57-41F2-4E36-9C12-E8061FFE491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0F7C8B4-3D48-4DE8-8B69-3B91296AB75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53A0296-334F-41D3-AC08-5C91888C457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CEF4CFB-87B9-400D-918C-0A668413548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A6B4C59-A41F-4E0B-A5BF-A49352F88F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972A50D-2001-4DAF-AB5C-93DAFEA7A1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9024FF8-17A4-44C6-9213-E12261016C4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232977E-C856-466E-878F-3DC67DEE27C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68185DA-2495-40BE-9CA5-64F41027DD6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C2644AA-39F8-477B-91D9-8B98D87725E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10E2F-078F-FF23-577B-3B104D1614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9DB8518-057F-0063-9D36-FE5C0D29F5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B50017C-FE3A-1D75-E5DE-5ABA5019CED4}"/>
              </a:ext>
            </a:extLst>
          </p:cNvPr>
          <p:cNvSpPr>
            <a:spLocks noGrp="1"/>
          </p:cNvSpPr>
          <p:nvPr>
            <p:ph type="dt" sz="half" idx="10"/>
          </p:nvPr>
        </p:nvSpPr>
        <p:spPr/>
        <p:txBody>
          <a:bodyPr/>
          <a:lstStyle/>
          <a:p>
            <a:fld id="{CD652D57-CEE2-4A43-B386-F23752C0FFEC}" type="datetimeFigureOut">
              <a:rPr lang="en-IN" smtClean="0"/>
              <a:t>28-05-2023</a:t>
            </a:fld>
            <a:endParaRPr lang="en-IN"/>
          </a:p>
        </p:txBody>
      </p:sp>
      <p:sp>
        <p:nvSpPr>
          <p:cNvPr id="5" name="Footer Placeholder 4">
            <a:extLst>
              <a:ext uri="{FF2B5EF4-FFF2-40B4-BE49-F238E27FC236}">
                <a16:creationId xmlns:a16="http://schemas.microsoft.com/office/drawing/2014/main" id="{11CAFD26-25FE-3A21-C19A-A4FB0D337E7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CD92C6A-B7A0-6593-0BD1-B9FAF629390F}"/>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380789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49FCB-05D5-7926-AC6C-74038227F43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396FA5D-F5BC-DBD4-09AD-5E3B345000A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788061D-82A6-2F57-8BDA-E8D5CBD70BC8}"/>
              </a:ext>
            </a:extLst>
          </p:cNvPr>
          <p:cNvSpPr>
            <a:spLocks noGrp="1"/>
          </p:cNvSpPr>
          <p:nvPr>
            <p:ph type="dt" sz="half" idx="10"/>
          </p:nvPr>
        </p:nvSpPr>
        <p:spPr/>
        <p:txBody>
          <a:bodyPr/>
          <a:lstStyle/>
          <a:p>
            <a:fld id="{CD652D57-CEE2-4A43-B386-F23752C0FFEC}" type="datetimeFigureOut">
              <a:rPr lang="en-IN" smtClean="0"/>
              <a:t>28-05-2023</a:t>
            </a:fld>
            <a:endParaRPr lang="en-IN"/>
          </a:p>
        </p:txBody>
      </p:sp>
      <p:sp>
        <p:nvSpPr>
          <p:cNvPr id="5" name="Footer Placeholder 4">
            <a:extLst>
              <a:ext uri="{FF2B5EF4-FFF2-40B4-BE49-F238E27FC236}">
                <a16:creationId xmlns:a16="http://schemas.microsoft.com/office/drawing/2014/main" id="{C4FCE83B-7113-B1B8-CB7D-C1FC6008BBC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B0ABD48-3C99-A440-F432-4FF7571BB5A6}"/>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451572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A4C6C1-51E6-6AD5-8016-8A7F33D5279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BBEAB9C-725F-A0C7-18F2-9CEC5BC772B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E7A413D-EB91-13C7-FA86-84649045D935}"/>
              </a:ext>
            </a:extLst>
          </p:cNvPr>
          <p:cNvSpPr>
            <a:spLocks noGrp="1"/>
          </p:cNvSpPr>
          <p:nvPr>
            <p:ph type="dt" sz="half" idx="10"/>
          </p:nvPr>
        </p:nvSpPr>
        <p:spPr/>
        <p:txBody>
          <a:bodyPr/>
          <a:lstStyle/>
          <a:p>
            <a:fld id="{CD652D57-CEE2-4A43-B386-F23752C0FFEC}" type="datetimeFigureOut">
              <a:rPr lang="en-IN" smtClean="0"/>
              <a:t>28-05-2023</a:t>
            </a:fld>
            <a:endParaRPr lang="en-IN"/>
          </a:p>
        </p:txBody>
      </p:sp>
      <p:sp>
        <p:nvSpPr>
          <p:cNvPr id="5" name="Footer Placeholder 4">
            <a:extLst>
              <a:ext uri="{FF2B5EF4-FFF2-40B4-BE49-F238E27FC236}">
                <a16:creationId xmlns:a16="http://schemas.microsoft.com/office/drawing/2014/main" id="{1E39F905-6BAC-5A82-6A22-0E2A8D69BC0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F294CD-A344-035D-FE03-5A6FD924FA2D}"/>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36307907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a:p>
        </p:txBody>
      </p:sp>
      <p:sp>
        <p:nvSpPr>
          <p:cNvPr id="2" name="Title 1"/>
          <p:cNvSpPr>
            <a:spLocks noGrp="1" noEditPoints="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noEditPoints="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lvl="0"/>
            <a:r>
              <a:rPr lang="en-US"/>
              <a:t>Click to edit Master subtitle style</a:t>
            </a:r>
            <a:endParaRPr lang="en-US" dirty="0"/>
          </a:p>
        </p:txBody>
      </p:sp>
      <p:sp>
        <p:nvSpPr>
          <p:cNvPr id="4" name="Date Placeholder 3"/>
          <p:cNvSpPr>
            <a:spLocks noGrp="1" noEditPoints="1"/>
          </p:cNvSpPr>
          <p:nvPr>
            <p:ph type="dt" sz="half" idx="10"/>
          </p:nvPr>
        </p:nvSpPr>
        <p:spPr/>
        <p:txBody>
          <a:bodyPr/>
          <a:lstStyle>
            <a:lvl1pPr>
              <a:defRPr>
                <a:solidFill>
                  <a:srgbClr val="FFFFFF"/>
                </a:solidFill>
              </a:defRPr>
            </a:lvl1pPr>
          </a:lstStyle>
          <a:p>
            <a:fld id="{645E24AF-B8AE-483C-BA9C-909C9FDC6CFA}" type="datetimeFigureOut">
              <a:rPr lang="en-IN" smtClean="0"/>
              <a:t>28-05-2023</a:t>
            </a:fld>
            <a:endParaRPr lang="en-IN"/>
          </a:p>
        </p:txBody>
      </p:sp>
      <p:sp>
        <p:nvSpPr>
          <p:cNvPr id="5" name="Footer Placeholder 4"/>
          <p:cNvSpPr>
            <a:spLocks noGrp="1" noEditPoints="1"/>
          </p:cNvSpPr>
          <p:nvPr>
            <p:ph type="ftr" sz="quarter" idx="11"/>
          </p:nvPr>
        </p:nvSpPr>
        <p:spPr/>
        <p:txBody>
          <a:bodyPr/>
          <a:lstStyle>
            <a:lvl1pPr>
              <a:defRPr>
                <a:solidFill>
                  <a:srgbClr val="FFFFFF"/>
                </a:solidFill>
              </a:defRPr>
            </a:lvl1pPr>
          </a:lstStyle>
          <a:p>
            <a:endParaRPr lang="en-IN"/>
          </a:p>
        </p:txBody>
      </p:sp>
      <p:sp>
        <p:nvSpPr>
          <p:cNvPr id="6" name="Slide Number Placeholder 5"/>
          <p:cNvSpPr>
            <a:spLocks noGrp="1" noEditPoints="1"/>
          </p:cNvSpPr>
          <p:nvPr>
            <p:ph type="sldNum" sz="quarter" idx="12"/>
          </p:nvPr>
        </p:nvSpPr>
        <p:spPr/>
        <p:txBody>
          <a:bodyPr/>
          <a:lstStyle>
            <a:lvl1pPr>
              <a:defRPr>
                <a:solidFill>
                  <a:srgbClr val="FFFFFF"/>
                </a:solidFill>
              </a:defRPr>
            </a:lvl1pPr>
          </a:lstStyle>
          <a:p>
            <a:fld id="{F0C8E568-76A5-49B4-8726-F6A999C9436A}" type="slidenum">
              <a:rPr lang="en-IN" smtClean="0"/>
              <a:t>‹#›</a:t>
            </a:fld>
            <a:endParaRPr lang="en-IN"/>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646608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endParaRPr lang="en-US" dirty="0"/>
          </a:p>
        </p:txBody>
      </p:sp>
      <p:sp>
        <p:nvSpPr>
          <p:cNvPr id="3" name="Content Placeholder 2"/>
          <p:cNvSpPr>
            <a:spLocks noGrp="1" noEditPoints="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noEditPoints="1"/>
          </p:cNvSpPr>
          <p:nvPr>
            <p:ph type="dt" sz="half" idx="10"/>
          </p:nvPr>
        </p:nvSpPr>
        <p:spPr/>
        <p:txBody>
          <a:bodyPr/>
          <a:lstStyle/>
          <a:p>
            <a:fld id="{645E24AF-B8AE-483C-BA9C-909C9FDC6CFA}" type="datetimeFigureOut">
              <a:rPr lang="en-IN" smtClean="0"/>
              <a:t>28-05-2023</a:t>
            </a:fld>
            <a:endParaRPr lang="en-IN"/>
          </a:p>
        </p:txBody>
      </p:sp>
      <p:sp>
        <p:nvSpPr>
          <p:cNvPr id="5" name="Footer Placeholder 4"/>
          <p:cNvSpPr>
            <a:spLocks noGrp="1" noEditPoints="1"/>
          </p:cNvSpPr>
          <p:nvPr>
            <p:ph type="ftr" sz="quarter" idx="11"/>
          </p:nvPr>
        </p:nvSpPr>
        <p:spPr/>
        <p:txBody>
          <a:bodyPr/>
          <a:lstStyle/>
          <a:p>
            <a:endParaRPr lang="en-IN"/>
          </a:p>
        </p:txBody>
      </p:sp>
      <p:sp>
        <p:nvSpPr>
          <p:cNvPr id="6" name="Slide Number Placeholder 5"/>
          <p:cNvSpPr>
            <a:spLocks noGrp="1" noEditPoints="1"/>
          </p:cNvSpPr>
          <p:nvPr>
            <p:ph type="sldNum" sz="quarter" idx="12"/>
          </p:nvPr>
        </p:nvSpPr>
        <p:spPr/>
        <p:txBody>
          <a:bodyPr/>
          <a:lstStyle/>
          <a:p>
            <a:fld id="{F0C8E568-76A5-49B4-8726-F6A999C9436A}" type="slidenum">
              <a:rPr lang="en-IN" smtClean="0"/>
              <a:t>‹#›</a:t>
            </a:fld>
            <a:endParaRPr lang="en-IN"/>
          </a:p>
        </p:txBody>
      </p:sp>
    </p:spTree>
    <p:extLst>
      <p:ext uri="{BB962C8B-B14F-4D97-AF65-F5344CB8AC3E}">
        <p14:creationId xmlns:p14="http://schemas.microsoft.com/office/powerpoint/2010/main" val="35795076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noEditPoints="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noEditPoints="1"/>
          </p:cNvSpPr>
          <p:nvPr>
            <p:ph type="dt" sz="half" idx="10"/>
          </p:nvPr>
        </p:nvSpPr>
        <p:spPr/>
        <p:txBody>
          <a:bodyPr/>
          <a:lstStyle/>
          <a:p>
            <a:fld id="{645E24AF-B8AE-483C-BA9C-909C9FDC6CFA}" type="datetimeFigureOut">
              <a:rPr lang="en-IN" smtClean="0"/>
              <a:t>28-05-2023</a:t>
            </a:fld>
            <a:endParaRPr lang="en-IN"/>
          </a:p>
        </p:txBody>
      </p:sp>
      <p:sp>
        <p:nvSpPr>
          <p:cNvPr id="5" name="Footer Placeholder 4"/>
          <p:cNvSpPr>
            <a:spLocks noGrp="1" noEditPoints="1"/>
          </p:cNvSpPr>
          <p:nvPr>
            <p:ph type="ftr" sz="quarter" idx="11"/>
          </p:nvPr>
        </p:nvSpPr>
        <p:spPr/>
        <p:txBody>
          <a:bodyPr/>
          <a:lstStyle/>
          <a:p>
            <a:endParaRPr lang="en-IN"/>
          </a:p>
        </p:txBody>
      </p:sp>
      <p:sp>
        <p:nvSpPr>
          <p:cNvPr id="6" name="Slide Number Placeholder 5"/>
          <p:cNvSpPr>
            <a:spLocks noGrp="1" noEditPoints="1"/>
          </p:cNvSpPr>
          <p:nvPr>
            <p:ph type="sldNum" sz="quarter" idx="12"/>
          </p:nvPr>
        </p:nvSpPr>
        <p:spPr/>
        <p:txBody>
          <a:bodyPr/>
          <a:lstStyle/>
          <a:p>
            <a:fld id="{F0C8E568-76A5-49B4-8726-F6A999C9436A}" type="slidenum">
              <a:rPr lang="en-IN" smtClean="0"/>
              <a:t>‹#›</a:t>
            </a:fld>
            <a:endParaRPr lang="en-IN"/>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776684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noEditPoints="1"/>
          </p:cNvSpPr>
          <p:nvPr>
            <p:ph type="title"/>
          </p:nvPr>
        </p:nvSpPr>
        <p:spPr/>
        <p:txBody>
          <a:bodyPr/>
          <a:lstStyle/>
          <a:p>
            <a:r>
              <a:rPr lang="en-US"/>
              <a:t>Click to edit Master title style</a:t>
            </a:r>
            <a:endParaRPr lang="en-US" dirty="0"/>
          </a:p>
        </p:txBody>
      </p:sp>
      <p:sp>
        <p:nvSpPr>
          <p:cNvPr id="3" name="Content Placeholder 2"/>
          <p:cNvSpPr>
            <a:spLocks noGrp="1" noEditPoints="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noEditPoints="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noEditPoints="1"/>
          </p:cNvSpPr>
          <p:nvPr>
            <p:ph type="dt" sz="half" idx="10"/>
          </p:nvPr>
        </p:nvSpPr>
        <p:spPr/>
        <p:txBody>
          <a:bodyPr/>
          <a:lstStyle/>
          <a:p>
            <a:fld id="{645E24AF-B8AE-483C-BA9C-909C9FDC6CFA}" type="datetimeFigureOut">
              <a:rPr lang="en-IN" smtClean="0"/>
              <a:t>28-05-2023</a:t>
            </a:fld>
            <a:endParaRPr lang="en-IN"/>
          </a:p>
        </p:txBody>
      </p:sp>
      <p:sp>
        <p:nvSpPr>
          <p:cNvPr id="6" name="Footer Placeholder 5"/>
          <p:cNvSpPr>
            <a:spLocks noGrp="1" noEditPoints="1"/>
          </p:cNvSpPr>
          <p:nvPr>
            <p:ph type="ftr" sz="quarter" idx="11"/>
          </p:nvPr>
        </p:nvSpPr>
        <p:spPr/>
        <p:txBody>
          <a:bodyPr/>
          <a:lstStyle/>
          <a:p>
            <a:endParaRPr lang="en-IN"/>
          </a:p>
        </p:txBody>
      </p:sp>
      <p:sp>
        <p:nvSpPr>
          <p:cNvPr id="7" name="Slide Number Placeholder 6"/>
          <p:cNvSpPr>
            <a:spLocks noGrp="1" noEditPoints="1"/>
          </p:cNvSpPr>
          <p:nvPr>
            <p:ph type="sldNum" sz="quarter" idx="12"/>
          </p:nvPr>
        </p:nvSpPr>
        <p:spPr/>
        <p:txBody>
          <a:bodyPr/>
          <a:lstStyle/>
          <a:p>
            <a:fld id="{F0C8E568-76A5-49B4-8726-F6A999C9436A}" type="slidenum">
              <a:rPr lang="en-IN" smtClean="0"/>
              <a:t>‹#›</a:t>
            </a:fld>
            <a:endParaRPr lang="en-IN"/>
          </a:p>
        </p:txBody>
      </p:sp>
    </p:spTree>
    <p:extLst>
      <p:ext uri="{BB962C8B-B14F-4D97-AF65-F5344CB8AC3E}">
        <p14:creationId xmlns:p14="http://schemas.microsoft.com/office/powerpoint/2010/main" val="57569924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noEditPoints="1"/>
          </p:cNvSpPr>
          <p:nvPr>
            <p:ph type="title"/>
          </p:nvPr>
        </p:nvSpPr>
        <p:spPr/>
        <p:txBody>
          <a:bodyPr/>
          <a:lstStyle/>
          <a:p>
            <a:r>
              <a:rPr lang="en-US"/>
              <a:t>Click to edit Master title style</a:t>
            </a:r>
            <a:endParaRPr lang="en-US" dirty="0"/>
          </a:p>
        </p:txBody>
      </p:sp>
      <p:sp>
        <p:nvSpPr>
          <p:cNvPr id="3" name="Text Placeholder 2"/>
          <p:cNvSpPr>
            <a:spLocks noGrp="1" noEditPoints="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noEditPoints="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noEditPoints="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noEditPoints="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noEditPoints="1"/>
          </p:cNvSpPr>
          <p:nvPr>
            <p:ph type="dt" sz="half" idx="10"/>
          </p:nvPr>
        </p:nvSpPr>
        <p:spPr/>
        <p:txBody>
          <a:bodyPr/>
          <a:lstStyle/>
          <a:p>
            <a:fld id="{645E24AF-B8AE-483C-BA9C-909C9FDC6CFA}" type="datetimeFigureOut">
              <a:rPr lang="en-IN" smtClean="0"/>
              <a:t>28-05-2023</a:t>
            </a:fld>
            <a:endParaRPr lang="en-IN"/>
          </a:p>
        </p:txBody>
      </p:sp>
      <p:sp>
        <p:nvSpPr>
          <p:cNvPr id="8" name="Footer Placeholder 7"/>
          <p:cNvSpPr>
            <a:spLocks noGrp="1" noEditPoints="1"/>
          </p:cNvSpPr>
          <p:nvPr>
            <p:ph type="ftr" sz="quarter" idx="11"/>
          </p:nvPr>
        </p:nvSpPr>
        <p:spPr/>
        <p:txBody>
          <a:bodyPr/>
          <a:lstStyle/>
          <a:p>
            <a:endParaRPr lang="en-IN"/>
          </a:p>
        </p:txBody>
      </p:sp>
      <p:sp>
        <p:nvSpPr>
          <p:cNvPr id="9" name="Slide Number Placeholder 8"/>
          <p:cNvSpPr>
            <a:spLocks noGrp="1" noEditPoints="1"/>
          </p:cNvSpPr>
          <p:nvPr>
            <p:ph type="sldNum" sz="quarter" idx="12"/>
          </p:nvPr>
        </p:nvSpPr>
        <p:spPr/>
        <p:txBody>
          <a:bodyPr/>
          <a:lstStyle/>
          <a:p>
            <a:fld id="{F0C8E568-76A5-49B4-8726-F6A999C9436A}" type="slidenum">
              <a:rPr lang="en-IN" smtClean="0"/>
              <a:t>‹#›</a:t>
            </a:fld>
            <a:endParaRPr lang="en-IN"/>
          </a:p>
        </p:txBody>
      </p:sp>
    </p:spTree>
    <p:extLst>
      <p:ext uri="{BB962C8B-B14F-4D97-AF65-F5344CB8AC3E}">
        <p14:creationId xmlns:p14="http://schemas.microsoft.com/office/powerpoint/2010/main" val="3217424434"/>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endParaRPr lang="en-US" dirty="0"/>
          </a:p>
        </p:txBody>
      </p:sp>
      <p:sp>
        <p:nvSpPr>
          <p:cNvPr id="3" name="Date Placeholder 2"/>
          <p:cNvSpPr>
            <a:spLocks noGrp="1" noEditPoints="1"/>
          </p:cNvSpPr>
          <p:nvPr>
            <p:ph type="dt" sz="half" idx="10"/>
          </p:nvPr>
        </p:nvSpPr>
        <p:spPr/>
        <p:txBody>
          <a:bodyPr/>
          <a:lstStyle/>
          <a:p>
            <a:fld id="{645E24AF-B8AE-483C-BA9C-909C9FDC6CFA}" type="datetimeFigureOut">
              <a:rPr lang="en-IN" smtClean="0"/>
              <a:t>28-05-2023</a:t>
            </a:fld>
            <a:endParaRPr lang="en-IN"/>
          </a:p>
        </p:txBody>
      </p:sp>
      <p:sp>
        <p:nvSpPr>
          <p:cNvPr id="4" name="Footer Placeholder 3"/>
          <p:cNvSpPr>
            <a:spLocks noGrp="1" noEditPoints="1"/>
          </p:cNvSpPr>
          <p:nvPr>
            <p:ph type="ftr" sz="quarter" idx="11"/>
          </p:nvPr>
        </p:nvSpPr>
        <p:spPr/>
        <p:txBody>
          <a:bodyPr/>
          <a:lstStyle/>
          <a:p>
            <a:endParaRPr lang="en-IN"/>
          </a:p>
        </p:txBody>
      </p:sp>
      <p:sp>
        <p:nvSpPr>
          <p:cNvPr id="5" name="Slide Number Placeholder 4"/>
          <p:cNvSpPr>
            <a:spLocks noGrp="1" noEditPoints="1"/>
          </p:cNvSpPr>
          <p:nvPr>
            <p:ph type="sldNum" sz="quarter" idx="12"/>
          </p:nvPr>
        </p:nvSpPr>
        <p:spPr/>
        <p:txBody>
          <a:bodyPr/>
          <a:lstStyle/>
          <a:p>
            <a:fld id="{F0C8E568-76A5-49B4-8726-F6A999C9436A}" type="slidenum">
              <a:rPr lang="en-IN" smtClean="0"/>
              <a:t>‹#›</a:t>
            </a:fld>
            <a:endParaRPr lang="en-IN"/>
          </a:p>
        </p:txBody>
      </p:sp>
    </p:spTree>
    <p:extLst>
      <p:ext uri="{BB962C8B-B14F-4D97-AF65-F5344CB8AC3E}">
        <p14:creationId xmlns:p14="http://schemas.microsoft.com/office/powerpoint/2010/main" val="2272286286"/>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noEditPoints="1"/>
          </p:cNvSpPr>
          <p:nvPr>
            <p:ph type="dt" sz="half" idx="10"/>
          </p:nvPr>
        </p:nvSpPr>
        <p:spPr/>
        <p:txBody>
          <a:bodyPr/>
          <a:lstStyle/>
          <a:p>
            <a:fld id="{645E24AF-B8AE-483C-BA9C-909C9FDC6CFA}" type="datetimeFigureOut">
              <a:rPr lang="en-IN" smtClean="0"/>
              <a:t>28-05-2023</a:t>
            </a:fld>
            <a:endParaRPr lang="en-IN"/>
          </a:p>
        </p:txBody>
      </p:sp>
      <p:sp>
        <p:nvSpPr>
          <p:cNvPr id="3" name="Footer Placeholder 2"/>
          <p:cNvSpPr>
            <a:spLocks noGrp="1" noEditPoints="1"/>
          </p:cNvSpPr>
          <p:nvPr>
            <p:ph type="ftr" sz="quarter" idx="11"/>
          </p:nvPr>
        </p:nvSpPr>
        <p:spPr/>
        <p:txBody>
          <a:bodyPr/>
          <a:lstStyle/>
          <a:p>
            <a:endParaRPr lang="en-IN"/>
          </a:p>
        </p:txBody>
      </p:sp>
      <p:sp>
        <p:nvSpPr>
          <p:cNvPr id="4" name="Slide Number Placeholder 3"/>
          <p:cNvSpPr>
            <a:spLocks noGrp="1" noEditPoints="1"/>
          </p:cNvSpPr>
          <p:nvPr>
            <p:ph type="sldNum" sz="quarter" idx="12"/>
          </p:nvPr>
        </p:nvSpPr>
        <p:spPr/>
        <p:txBody>
          <a:bodyPr/>
          <a:lstStyle/>
          <a:p>
            <a:fld id="{F0C8E568-76A5-49B4-8726-F6A999C9436A}" type="slidenum">
              <a:rPr lang="en-IN" smtClean="0"/>
              <a:t>‹#›</a:t>
            </a:fld>
            <a:endParaRPr lang="en-IN"/>
          </a:p>
        </p:txBody>
      </p:sp>
    </p:spTree>
    <p:extLst>
      <p:ext uri="{BB962C8B-B14F-4D97-AF65-F5344CB8AC3E}">
        <p14:creationId xmlns:p14="http://schemas.microsoft.com/office/powerpoint/2010/main" val="1423362602"/>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noEditPoints="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noEditPoints="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EditPoints="1"/>
          </p:cNvSpPr>
          <p:nvPr>
            <p:ph type="dt" sz="half" idx="10"/>
          </p:nvPr>
        </p:nvSpPr>
        <p:spPr/>
        <p:txBody>
          <a:bodyPr/>
          <a:lstStyle/>
          <a:p>
            <a:fld id="{645E24AF-B8AE-483C-BA9C-909C9FDC6CFA}" type="datetimeFigureOut">
              <a:rPr lang="en-IN" smtClean="0"/>
              <a:t>28-05-2023</a:t>
            </a:fld>
            <a:endParaRPr lang="en-IN"/>
          </a:p>
        </p:txBody>
      </p:sp>
      <p:sp>
        <p:nvSpPr>
          <p:cNvPr id="6" name="Footer Placeholder 5"/>
          <p:cNvSpPr>
            <a:spLocks noGrp="1" noEditPoints="1"/>
          </p:cNvSpPr>
          <p:nvPr>
            <p:ph type="ftr" sz="quarter" idx="11"/>
          </p:nvPr>
        </p:nvSpPr>
        <p:spPr/>
        <p:txBody>
          <a:bodyPr/>
          <a:lstStyle/>
          <a:p>
            <a:endParaRPr lang="en-IN"/>
          </a:p>
        </p:txBody>
      </p:sp>
      <p:sp>
        <p:nvSpPr>
          <p:cNvPr id="7" name="Slide Number Placeholder 6"/>
          <p:cNvSpPr>
            <a:spLocks noGrp="1" noEditPoints="1"/>
          </p:cNvSpPr>
          <p:nvPr>
            <p:ph type="sldNum" sz="quarter" idx="12"/>
          </p:nvPr>
        </p:nvSpPr>
        <p:spPr/>
        <p:txBody>
          <a:bodyPr/>
          <a:lstStyle/>
          <a:p>
            <a:fld id="{F0C8E568-76A5-49B4-8726-F6A999C9436A}" type="slidenum">
              <a:rPr lang="en-IN" smtClean="0"/>
              <a:t>‹#›</a:t>
            </a:fld>
            <a:endParaRPr lang="en-IN"/>
          </a:p>
        </p:txBody>
      </p:sp>
    </p:spTree>
    <p:extLst>
      <p:ext uri="{BB962C8B-B14F-4D97-AF65-F5344CB8AC3E}">
        <p14:creationId xmlns:p14="http://schemas.microsoft.com/office/powerpoint/2010/main" val="318659251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E0586-657F-553F-D057-3B9122745F6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AC38115-FCA5-FED9-E20F-3ECC5BF207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D018C1D-FDFE-6945-270C-C703B8D2F121}"/>
              </a:ext>
            </a:extLst>
          </p:cNvPr>
          <p:cNvSpPr>
            <a:spLocks noGrp="1"/>
          </p:cNvSpPr>
          <p:nvPr>
            <p:ph type="dt" sz="half" idx="10"/>
          </p:nvPr>
        </p:nvSpPr>
        <p:spPr/>
        <p:txBody>
          <a:bodyPr/>
          <a:lstStyle/>
          <a:p>
            <a:fld id="{CD652D57-CEE2-4A43-B386-F23752C0FFEC}" type="datetimeFigureOut">
              <a:rPr lang="en-IN" smtClean="0"/>
              <a:t>28-05-2023</a:t>
            </a:fld>
            <a:endParaRPr lang="en-IN"/>
          </a:p>
        </p:txBody>
      </p:sp>
      <p:sp>
        <p:nvSpPr>
          <p:cNvPr id="5" name="Footer Placeholder 4">
            <a:extLst>
              <a:ext uri="{FF2B5EF4-FFF2-40B4-BE49-F238E27FC236}">
                <a16:creationId xmlns:a16="http://schemas.microsoft.com/office/drawing/2014/main" id="{A7F9E2CD-DA6D-EE93-811A-AD7DD7BBD7E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370CF25-A8B2-4E6B-36BC-E2CCBEE84B5B}"/>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30969363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noEditPoints="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t>Click icon to add picture</a:t>
            </a:r>
            <a:endParaRPr lang="en-US" dirty="0"/>
          </a:p>
        </p:txBody>
      </p:sp>
      <p:sp>
        <p:nvSpPr>
          <p:cNvPr id="4" name="Text Placeholder 3"/>
          <p:cNvSpPr>
            <a:spLocks noGrp="1" noEditPoints="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noEditPoints="1"/>
          </p:cNvSpPr>
          <p:nvPr>
            <p:ph type="dt" sz="half" idx="10"/>
          </p:nvPr>
        </p:nvSpPr>
        <p:spPr/>
        <p:txBody>
          <a:bodyPr/>
          <a:lstStyle/>
          <a:p>
            <a:fld id="{645E24AF-B8AE-483C-BA9C-909C9FDC6CFA}" type="datetimeFigureOut">
              <a:rPr lang="en-IN" smtClean="0"/>
              <a:t>28-05-2023</a:t>
            </a:fld>
            <a:endParaRPr lang="en-IN"/>
          </a:p>
        </p:txBody>
      </p:sp>
      <p:sp>
        <p:nvSpPr>
          <p:cNvPr id="6" name="Footer Placeholder 5"/>
          <p:cNvSpPr>
            <a:spLocks noGrp="1" noEditPoints="1"/>
          </p:cNvSpPr>
          <p:nvPr>
            <p:ph type="ftr" sz="quarter" idx="11"/>
          </p:nvPr>
        </p:nvSpPr>
        <p:spPr/>
        <p:txBody>
          <a:bodyPr/>
          <a:lstStyle/>
          <a:p>
            <a:endParaRPr lang="en-IN"/>
          </a:p>
        </p:txBody>
      </p:sp>
      <p:sp>
        <p:nvSpPr>
          <p:cNvPr id="7" name="Slide Number Placeholder 6"/>
          <p:cNvSpPr>
            <a:spLocks noGrp="1" noEditPoints="1"/>
          </p:cNvSpPr>
          <p:nvPr>
            <p:ph type="sldNum" sz="quarter" idx="12"/>
          </p:nvPr>
        </p:nvSpPr>
        <p:spPr/>
        <p:txBody>
          <a:bodyPr/>
          <a:lstStyle/>
          <a:p>
            <a:fld id="{F0C8E568-76A5-49B4-8726-F6A999C9436A}" type="slidenum">
              <a:rPr lang="en-IN" smtClean="0"/>
              <a:t>‹#›</a:t>
            </a:fld>
            <a:endParaRPr lang="en-IN"/>
          </a:p>
        </p:txBody>
      </p:sp>
    </p:spTree>
    <p:extLst>
      <p:ext uri="{BB962C8B-B14F-4D97-AF65-F5344CB8AC3E}">
        <p14:creationId xmlns:p14="http://schemas.microsoft.com/office/powerpoint/2010/main" val="3970658876"/>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endParaRPr lang="en-US" dirty="0"/>
          </a:p>
        </p:txBody>
      </p:sp>
      <p:sp>
        <p:nvSpPr>
          <p:cNvPr id="3" name="Vertical Text Placeholder 2"/>
          <p:cNvSpPr>
            <a:spLocks noGrp="1" noEditPoints="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noEditPoints="1"/>
          </p:cNvSpPr>
          <p:nvPr>
            <p:ph type="dt" sz="half" idx="10"/>
          </p:nvPr>
        </p:nvSpPr>
        <p:spPr/>
        <p:txBody>
          <a:bodyPr/>
          <a:lstStyle/>
          <a:p>
            <a:fld id="{645E24AF-B8AE-483C-BA9C-909C9FDC6CFA}" type="datetimeFigureOut">
              <a:rPr lang="en-IN" smtClean="0"/>
              <a:t>28-05-2023</a:t>
            </a:fld>
            <a:endParaRPr lang="en-IN"/>
          </a:p>
        </p:txBody>
      </p:sp>
      <p:sp>
        <p:nvSpPr>
          <p:cNvPr id="5" name="Footer Placeholder 4"/>
          <p:cNvSpPr>
            <a:spLocks noGrp="1" noEditPoints="1"/>
          </p:cNvSpPr>
          <p:nvPr>
            <p:ph type="ftr" sz="quarter" idx="11"/>
          </p:nvPr>
        </p:nvSpPr>
        <p:spPr/>
        <p:txBody>
          <a:bodyPr/>
          <a:lstStyle/>
          <a:p>
            <a:endParaRPr lang="en-IN"/>
          </a:p>
        </p:txBody>
      </p:sp>
      <p:sp>
        <p:nvSpPr>
          <p:cNvPr id="6" name="Slide Number Placeholder 5"/>
          <p:cNvSpPr>
            <a:spLocks noGrp="1" noEditPoints="1"/>
          </p:cNvSpPr>
          <p:nvPr>
            <p:ph type="sldNum" sz="quarter" idx="12"/>
          </p:nvPr>
        </p:nvSpPr>
        <p:spPr/>
        <p:txBody>
          <a:bodyPr/>
          <a:lstStyle/>
          <a:p>
            <a:fld id="{F0C8E568-76A5-49B4-8726-F6A999C9436A}" type="slidenum">
              <a:rPr lang="en-IN" smtClean="0"/>
              <a:t>‹#›</a:t>
            </a:fld>
            <a:endParaRPr lang="en-IN"/>
          </a:p>
        </p:txBody>
      </p:sp>
    </p:spTree>
    <p:extLst>
      <p:ext uri="{BB962C8B-B14F-4D97-AF65-F5344CB8AC3E}">
        <p14:creationId xmlns:p14="http://schemas.microsoft.com/office/powerpoint/2010/main" val="2531665739"/>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noEditPoints="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noEditPoints="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noEditPoints="1"/>
          </p:cNvSpPr>
          <p:nvPr>
            <p:ph type="dt" sz="half" idx="10"/>
          </p:nvPr>
        </p:nvSpPr>
        <p:spPr/>
        <p:txBody>
          <a:bodyPr/>
          <a:lstStyle/>
          <a:p>
            <a:fld id="{645E24AF-B8AE-483C-BA9C-909C9FDC6CFA}" type="datetimeFigureOut">
              <a:rPr lang="en-IN" smtClean="0"/>
              <a:t>28-05-2023</a:t>
            </a:fld>
            <a:endParaRPr lang="en-IN"/>
          </a:p>
        </p:txBody>
      </p:sp>
      <p:sp>
        <p:nvSpPr>
          <p:cNvPr id="5" name="Footer Placeholder 4"/>
          <p:cNvSpPr>
            <a:spLocks noGrp="1" noEditPoints="1"/>
          </p:cNvSpPr>
          <p:nvPr>
            <p:ph type="ftr" sz="quarter" idx="11"/>
          </p:nvPr>
        </p:nvSpPr>
        <p:spPr/>
        <p:txBody>
          <a:bodyPr/>
          <a:lstStyle/>
          <a:p>
            <a:endParaRPr lang="en-IN"/>
          </a:p>
        </p:txBody>
      </p:sp>
      <p:sp>
        <p:nvSpPr>
          <p:cNvPr id="6" name="Slide Number Placeholder 5"/>
          <p:cNvSpPr>
            <a:spLocks noGrp="1" noEditPoints="1"/>
          </p:cNvSpPr>
          <p:nvPr>
            <p:ph type="sldNum" sz="quarter" idx="12"/>
          </p:nvPr>
        </p:nvSpPr>
        <p:spPr/>
        <p:txBody>
          <a:bodyPr/>
          <a:lstStyle/>
          <a:p>
            <a:fld id="{F0C8E568-76A5-49B4-8726-F6A999C9436A}" type="slidenum">
              <a:rPr lang="en-IN" smtClean="0"/>
              <a:t>‹#›</a:t>
            </a:fld>
            <a:endParaRPr lang="en-IN"/>
          </a:p>
        </p:txBody>
      </p:sp>
    </p:spTree>
    <p:extLst>
      <p:ext uri="{BB962C8B-B14F-4D97-AF65-F5344CB8AC3E}">
        <p14:creationId xmlns:p14="http://schemas.microsoft.com/office/powerpoint/2010/main" val="268859015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9701D-9E40-3733-74A1-C31A42EBE40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526296F-D85F-AAA3-2F38-DB500EE08B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852D86-5D53-2389-AFBC-2F04C3319C8B}"/>
              </a:ext>
            </a:extLst>
          </p:cNvPr>
          <p:cNvSpPr>
            <a:spLocks noGrp="1"/>
          </p:cNvSpPr>
          <p:nvPr>
            <p:ph type="dt" sz="half" idx="10"/>
          </p:nvPr>
        </p:nvSpPr>
        <p:spPr/>
        <p:txBody>
          <a:bodyPr/>
          <a:lstStyle/>
          <a:p>
            <a:fld id="{CD652D57-CEE2-4A43-B386-F23752C0FFEC}" type="datetimeFigureOut">
              <a:rPr lang="en-IN" smtClean="0"/>
              <a:t>28-05-2023</a:t>
            </a:fld>
            <a:endParaRPr lang="en-IN"/>
          </a:p>
        </p:txBody>
      </p:sp>
      <p:sp>
        <p:nvSpPr>
          <p:cNvPr id="5" name="Footer Placeholder 4">
            <a:extLst>
              <a:ext uri="{FF2B5EF4-FFF2-40B4-BE49-F238E27FC236}">
                <a16:creationId xmlns:a16="http://schemas.microsoft.com/office/drawing/2014/main" id="{87811C42-85B8-19FD-6E48-0FA6A8C648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26017A7-A72E-5F14-9B64-FB96A54F459A}"/>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2605221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EE0F4-AE5E-E39D-7CF7-4EC513BF937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594B49E-7999-0B12-C5B2-7AC6CAD1E3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997C576-D59D-C0BD-20FA-8EAD871697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6576421-1B3F-8413-8131-E633EF6498B4}"/>
              </a:ext>
            </a:extLst>
          </p:cNvPr>
          <p:cNvSpPr>
            <a:spLocks noGrp="1"/>
          </p:cNvSpPr>
          <p:nvPr>
            <p:ph type="dt" sz="half" idx="10"/>
          </p:nvPr>
        </p:nvSpPr>
        <p:spPr/>
        <p:txBody>
          <a:bodyPr/>
          <a:lstStyle/>
          <a:p>
            <a:fld id="{CD652D57-CEE2-4A43-B386-F23752C0FFEC}" type="datetimeFigureOut">
              <a:rPr lang="en-IN" smtClean="0"/>
              <a:t>28-05-2023</a:t>
            </a:fld>
            <a:endParaRPr lang="en-IN"/>
          </a:p>
        </p:txBody>
      </p:sp>
      <p:sp>
        <p:nvSpPr>
          <p:cNvPr id="6" name="Footer Placeholder 5">
            <a:extLst>
              <a:ext uri="{FF2B5EF4-FFF2-40B4-BE49-F238E27FC236}">
                <a16:creationId xmlns:a16="http://schemas.microsoft.com/office/drawing/2014/main" id="{576BDB6B-6900-063A-12A7-AC79376A669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263C564-5281-28C3-C1DA-24F1E8B8844A}"/>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27421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2F677-01B2-0376-0E1A-FECB80C132E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7324A40-1C69-8779-0230-4F341E9AEB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7A6DE2-E430-A22B-FD7A-C726253AECA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5137F62-3FE2-5D13-523B-6184D0AB09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AF677C-A3CF-6522-6AA7-D718D85612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00C9CB0-216C-4E86-8024-42979D1C63E8}"/>
              </a:ext>
            </a:extLst>
          </p:cNvPr>
          <p:cNvSpPr>
            <a:spLocks noGrp="1"/>
          </p:cNvSpPr>
          <p:nvPr>
            <p:ph type="dt" sz="half" idx="10"/>
          </p:nvPr>
        </p:nvSpPr>
        <p:spPr/>
        <p:txBody>
          <a:bodyPr/>
          <a:lstStyle/>
          <a:p>
            <a:fld id="{CD652D57-CEE2-4A43-B386-F23752C0FFEC}" type="datetimeFigureOut">
              <a:rPr lang="en-IN" smtClean="0"/>
              <a:t>28-05-2023</a:t>
            </a:fld>
            <a:endParaRPr lang="en-IN"/>
          </a:p>
        </p:txBody>
      </p:sp>
      <p:sp>
        <p:nvSpPr>
          <p:cNvPr id="8" name="Footer Placeholder 7">
            <a:extLst>
              <a:ext uri="{FF2B5EF4-FFF2-40B4-BE49-F238E27FC236}">
                <a16:creationId xmlns:a16="http://schemas.microsoft.com/office/drawing/2014/main" id="{92D5C5B8-07C0-C666-C1C7-81219573E66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7215D4D-9A51-B391-E4A5-E680B4D219B3}"/>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2464462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DC0AF-EE44-7899-B1C8-0D186010303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887FBC8-7067-9FA4-251C-EA1F5BA3127E}"/>
              </a:ext>
            </a:extLst>
          </p:cNvPr>
          <p:cNvSpPr>
            <a:spLocks noGrp="1"/>
          </p:cNvSpPr>
          <p:nvPr>
            <p:ph type="dt" sz="half" idx="10"/>
          </p:nvPr>
        </p:nvSpPr>
        <p:spPr/>
        <p:txBody>
          <a:bodyPr/>
          <a:lstStyle/>
          <a:p>
            <a:fld id="{CD652D57-CEE2-4A43-B386-F23752C0FFEC}" type="datetimeFigureOut">
              <a:rPr lang="en-IN" smtClean="0"/>
              <a:t>28-05-2023</a:t>
            </a:fld>
            <a:endParaRPr lang="en-IN"/>
          </a:p>
        </p:txBody>
      </p:sp>
      <p:sp>
        <p:nvSpPr>
          <p:cNvPr id="4" name="Footer Placeholder 3">
            <a:extLst>
              <a:ext uri="{FF2B5EF4-FFF2-40B4-BE49-F238E27FC236}">
                <a16:creationId xmlns:a16="http://schemas.microsoft.com/office/drawing/2014/main" id="{37D5AFA5-D49F-DB65-8C26-33F1A6FE002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1617404-38D5-EA9C-7F18-7C1D286B0CBB}"/>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3841298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24D163-D1DE-C1EB-89D9-0DF9001CB2A5}"/>
              </a:ext>
            </a:extLst>
          </p:cNvPr>
          <p:cNvSpPr>
            <a:spLocks noGrp="1"/>
          </p:cNvSpPr>
          <p:nvPr>
            <p:ph type="dt" sz="half" idx="10"/>
          </p:nvPr>
        </p:nvSpPr>
        <p:spPr/>
        <p:txBody>
          <a:bodyPr/>
          <a:lstStyle/>
          <a:p>
            <a:fld id="{CD652D57-CEE2-4A43-B386-F23752C0FFEC}" type="datetimeFigureOut">
              <a:rPr lang="en-IN" smtClean="0"/>
              <a:t>28-05-2023</a:t>
            </a:fld>
            <a:endParaRPr lang="en-IN"/>
          </a:p>
        </p:txBody>
      </p:sp>
      <p:sp>
        <p:nvSpPr>
          <p:cNvPr id="3" name="Footer Placeholder 2">
            <a:extLst>
              <a:ext uri="{FF2B5EF4-FFF2-40B4-BE49-F238E27FC236}">
                <a16:creationId xmlns:a16="http://schemas.microsoft.com/office/drawing/2014/main" id="{70A1A7CF-6931-51AE-56AB-D3812CC8F088}"/>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BC70470-DD6F-3DFD-CFD5-843FE86AB2BB}"/>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671954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37E8C-E7ED-3852-B7DC-B6F3223986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4B5DF29-9370-3762-ECAF-5963A3AF44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75924F2-2126-B7C7-6FBB-57C975AD80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17A80F-D921-C04C-1F72-EAB77DFC12A9}"/>
              </a:ext>
            </a:extLst>
          </p:cNvPr>
          <p:cNvSpPr>
            <a:spLocks noGrp="1"/>
          </p:cNvSpPr>
          <p:nvPr>
            <p:ph type="dt" sz="half" idx="10"/>
          </p:nvPr>
        </p:nvSpPr>
        <p:spPr/>
        <p:txBody>
          <a:bodyPr/>
          <a:lstStyle/>
          <a:p>
            <a:fld id="{CD652D57-CEE2-4A43-B386-F23752C0FFEC}" type="datetimeFigureOut">
              <a:rPr lang="en-IN" smtClean="0"/>
              <a:t>28-05-2023</a:t>
            </a:fld>
            <a:endParaRPr lang="en-IN"/>
          </a:p>
        </p:txBody>
      </p:sp>
      <p:sp>
        <p:nvSpPr>
          <p:cNvPr id="6" name="Footer Placeholder 5">
            <a:extLst>
              <a:ext uri="{FF2B5EF4-FFF2-40B4-BE49-F238E27FC236}">
                <a16:creationId xmlns:a16="http://schemas.microsoft.com/office/drawing/2014/main" id="{587A5FF6-FB72-FDF6-33C7-4D0BCE41412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E4932CC-AF33-B525-AF62-9CAF07A3308D}"/>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1544851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49D4C-FD32-0EF1-25A3-74DF21BB05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9906913-A27D-EE7C-E84E-A4E4452719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2C88068-B15E-425D-0683-5C4FEFC2D8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7133AA-43A1-FBA1-B2B9-BA57AC311FE5}"/>
              </a:ext>
            </a:extLst>
          </p:cNvPr>
          <p:cNvSpPr>
            <a:spLocks noGrp="1"/>
          </p:cNvSpPr>
          <p:nvPr>
            <p:ph type="dt" sz="half" idx="10"/>
          </p:nvPr>
        </p:nvSpPr>
        <p:spPr/>
        <p:txBody>
          <a:bodyPr/>
          <a:lstStyle/>
          <a:p>
            <a:fld id="{CD652D57-CEE2-4A43-B386-F23752C0FFEC}" type="datetimeFigureOut">
              <a:rPr lang="en-IN" smtClean="0"/>
              <a:t>28-05-2023</a:t>
            </a:fld>
            <a:endParaRPr lang="en-IN"/>
          </a:p>
        </p:txBody>
      </p:sp>
      <p:sp>
        <p:nvSpPr>
          <p:cNvPr id="6" name="Footer Placeholder 5">
            <a:extLst>
              <a:ext uri="{FF2B5EF4-FFF2-40B4-BE49-F238E27FC236}">
                <a16:creationId xmlns:a16="http://schemas.microsoft.com/office/drawing/2014/main" id="{B1DD04C2-B23B-27C4-AC4A-C9B00B56ABB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017CE14-4522-0285-AEF8-03EB23DC0D44}"/>
              </a:ext>
            </a:extLst>
          </p:cNvPr>
          <p:cNvSpPr>
            <a:spLocks noGrp="1"/>
          </p:cNvSpPr>
          <p:nvPr>
            <p:ph type="sldNum" sz="quarter" idx="12"/>
          </p:nvPr>
        </p:nvSpPr>
        <p:spPr/>
        <p:txBody>
          <a:bodyPr/>
          <a:lstStyle/>
          <a:p>
            <a:fld id="{4E7A073B-09E1-4436-A97E-FD5C66D14EDB}" type="slidenum">
              <a:rPr lang="en-IN" smtClean="0"/>
              <a:t>‹#›</a:t>
            </a:fld>
            <a:endParaRPr lang="en-IN"/>
          </a:p>
        </p:txBody>
      </p:sp>
    </p:spTree>
    <p:extLst>
      <p:ext uri="{BB962C8B-B14F-4D97-AF65-F5344CB8AC3E}">
        <p14:creationId xmlns:p14="http://schemas.microsoft.com/office/powerpoint/2010/main" val="1992523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B1E898-DBFB-9D0A-E65A-526483D5E4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784DBE4-5A45-4668-98E2-B7F1EB56E7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65BB495-C3D4-D856-FA73-356816B066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652D57-CEE2-4A43-B386-F23752C0FFEC}" type="datetimeFigureOut">
              <a:rPr lang="en-IN" smtClean="0"/>
              <a:t>28-05-2023</a:t>
            </a:fld>
            <a:endParaRPr lang="en-IN"/>
          </a:p>
        </p:txBody>
      </p:sp>
      <p:sp>
        <p:nvSpPr>
          <p:cNvPr id="5" name="Footer Placeholder 4">
            <a:extLst>
              <a:ext uri="{FF2B5EF4-FFF2-40B4-BE49-F238E27FC236}">
                <a16:creationId xmlns:a16="http://schemas.microsoft.com/office/drawing/2014/main" id="{A5ABDBF8-5B1C-A37A-2E0A-47F7B924C3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C87969D-56D2-03AC-C756-4E35360FA2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7A073B-09E1-4436-A97E-FD5C66D14EDB}" type="slidenum">
              <a:rPr lang="en-IN" smtClean="0"/>
              <a:t>‹#›</a:t>
            </a:fld>
            <a:endParaRPr lang="en-IN"/>
          </a:p>
        </p:txBody>
      </p:sp>
    </p:spTree>
    <p:extLst>
      <p:ext uri="{BB962C8B-B14F-4D97-AF65-F5344CB8AC3E}">
        <p14:creationId xmlns:p14="http://schemas.microsoft.com/office/powerpoint/2010/main" val="88707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a:p>
        </p:txBody>
      </p:sp>
      <p:sp>
        <p:nvSpPr>
          <p:cNvPr id="2" name="Title Placeholder 1"/>
          <p:cNvSpPr>
            <a:spLocks noGrp="1" noEditPoints="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noEditPoints="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noEditPoints="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645E24AF-B8AE-483C-BA9C-909C9FDC6CFA}" type="datetimeFigureOut">
              <a:rPr lang="en-IN" smtClean="0"/>
              <a:t>28-05-2023</a:t>
            </a:fld>
            <a:endParaRPr lang="en-IN"/>
          </a:p>
        </p:txBody>
      </p:sp>
      <p:sp>
        <p:nvSpPr>
          <p:cNvPr id="5" name="Footer Placeholder 4"/>
          <p:cNvSpPr>
            <a:spLocks noGrp="1" noEditPoints="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IN"/>
          </a:p>
        </p:txBody>
      </p:sp>
      <p:sp>
        <p:nvSpPr>
          <p:cNvPr id="6" name="Slide Number Placeholder 5"/>
          <p:cNvSpPr>
            <a:spLocks noGrp="1" noEditPoints="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F0C8E568-76A5-49B4-8726-F6A999C9436A}" type="slidenum">
              <a:rPr lang="en-IN" smtClean="0"/>
              <a:t>‹#›</a:t>
            </a:fld>
            <a:endParaRPr lang="en-IN"/>
          </a:p>
        </p:txBody>
      </p:sp>
    </p:spTree>
    <p:extLst>
      <p:ext uri="{BB962C8B-B14F-4D97-AF65-F5344CB8AC3E}">
        <p14:creationId xmlns:p14="http://schemas.microsoft.com/office/powerpoint/2010/main" val="156547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anose="020B0503020204020204"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anose="020B0503020204020204"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anose="020B0503020204020204"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anose="020B0503020204020204"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anose="020B0503020204020204"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anose="020B0503020204020204"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anose="020B0503020204020204"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anose="020B0503020204020204"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anose="020B0503020204020204"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7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8.xml"/></Relationships>
</file>

<file path=ppt/slides/_rels/slide8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8" Type="http://schemas.openxmlformats.org/officeDocument/2006/relationships/hyperlink" Target="https://reactjs.org/" TargetMode="External"/><Relationship Id="rId3" Type="http://schemas.openxmlformats.org/officeDocument/2006/relationships/hyperlink" Target="http://www.javascripts.com/" TargetMode="External"/><Relationship Id="rId7" Type="http://schemas.openxmlformats.org/officeDocument/2006/relationships/hyperlink" Target="https://mui.com/material-ui/material-icons/" TargetMode="External"/><Relationship Id="rId2" Type="http://schemas.openxmlformats.org/officeDocument/2006/relationships/notesSlide" Target="../notesSlides/notesSlide25.xml"/><Relationship Id="rId1" Type="http://schemas.openxmlformats.org/officeDocument/2006/relationships/slideLayout" Target="../slideLayouts/slideLayout18.xml"/><Relationship Id="rId6" Type="http://schemas.openxmlformats.org/officeDocument/2006/relationships/hyperlink" Target="https://www.geeksforgeeks.com/" TargetMode="External"/><Relationship Id="rId5" Type="http://schemas.openxmlformats.org/officeDocument/2006/relationships/hyperlink" Target="http://www.colorlib.com/" TargetMode="External"/><Relationship Id="rId4" Type="http://schemas.openxmlformats.org/officeDocument/2006/relationships/hyperlink" Target="http://www.w3school.com/" TargetMode="External"/><Relationship Id="rId9" Type="http://schemas.openxmlformats.org/officeDocument/2006/relationships/hyperlink" Target="https://laravel.com/" TargetMode="External"/></Relationships>
</file>

<file path=ppt/slides/_rels/slide91.xml.rels><?xml version="1.0" encoding="UTF-8" standalone="yes"?>
<Relationships xmlns="http://schemas.openxmlformats.org/package/2006/relationships"><Relationship Id="rId3" Type="http://schemas.openxmlformats.org/officeDocument/2006/relationships/hyperlink" Target="mailto:hareshprajapati2205@gmail.com" TargetMode="External"/><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nvSpPr>
        <p:spPr>
          <a:xfrm>
            <a:off x="2271382" y="549237"/>
            <a:ext cx="7406640" cy="1472184"/>
          </a:xfrm>
          <a:prstGeom prst="rect">
            <a:avLst/>
          </a:prstGeom>
        </p:spPr>
        <p:txBody>
          <a:bodyPr anchor="b">
            <a:normAutofit fontScale="90000" lnSpcReduction="10000"/>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300" b="1" i="0" u="none" strike="noStrike" kern="1200" cap="none" spc="0" normalizeH="0" baseline="0" noProof="0" dirty="0">
                <a:ln>
                  <a:noFill/>
                </a:ln>
                <a:solidFill>
                  <a:srgbClr val="000000"/>
                </a:solidFill>
                <a:effectLst/>
                <a:uLnTx/>
                <a:uFillTx/>
                <a:latin typeface="Times New Roman" panose="02020603050405020304" pitchFamily="18" charset="0"/>
                <a:ea typeface="+mj-ea"/>
                <a:cs typeface="Times New Roman" panose="02020603050405020304" pitchFamily="18" charset="0"/>
              </a:rPr>
              <a:t>A Project Report on </a:t>
            </a:r>
            <a:br>
              <a:rPr kumimoji="0" lang="en-US" sz="3300" b="1" i="0" u="none" strike="noStrike" kern="1200" cap="none" spc="0" normalizeH="0" baseline="0" noProof="0" dirty="0">
                <a:ln>
                  <a:noFill/>
                </a:ln>
                <a:solidFill>
                  <a:srgbClr val="000000"/>
                </a:solidFill>
                <a:effectLst/>
                <a:uLnTx/>
                <a:uFillTx/>
                <a:latin typeface="Times New Roman" panose="02020603050405020304" pitchFamily="18" charset="0"/>
                <a:ea typeface="+mj-ea"/>
                <a:cs typeface="Times New Roman" panose="02020603050405020304" pitchFamily="18" charset="0"/>
              </a:rPr>
            </a:br>
            <a:r>
              <a:rPr kumimoji="0" lang="en-US" sz="3300" b="1" i="0" u="none" strike="noStrike" kern="1200" cap="none" spc="0" normalizeH="0" baseline="0" noProof="0" dirty="0">
                <a:ln>
                  <a:noFill/>
                </a:ln>
                <a:solidFill>
                  <a:srgbClr val="000000">
                    <a:lumMod val="95000"/>
                    <a:lumOff val="5000"/>
                  </a:srgbClr>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rPr>
              <a:t>“Online</a:t>
            </a:r>
            <a:r>
              <a:rPr kumimoji="0" lang="" sz="3300" b="1" i="0" u="none" strike="noStrike" kern="1200" cap="none" spc="0" normalizeH="0" baseline="0" noProof="0" dirty="0">
                <a:ln>
                  <a:noFill/>
                </a:ln>
                <a:solidFill>
                  <a:srgbClr val="000000">
                    <a:lumMod val="95000"/>
                    <a:lumOff val="5000"/>
                  </a:srgbClr>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rPr>
              <a:t> </a:t>
            </a:r>
            <a:r>
              <a:rPr kumimoji="0" lang="en-US" sz="3300" b="1" i="0" u="none" strike="noStrike" kern="1200" cap="none" spc="0" normalizeH="0" baseline="0" noProof="0" dirty="0">
                <a:ln>
                  <a:noFill/>
                </a:ln>
                <a:solidFill>
                  <a:srgbClr val="000000">
                    <a:lumMod val="95000"/>
                    <a:lumOff val="5000"/>
                  </a:srgbClr>
                </a:solidFill>
                <a:effectLst>
                  <a:outerShdw blurRad="38100" dist="38100" dir="2700000" algn="tl">
                    <a:srgbClr val="000000">
                      <a:alpha val="43137"/>
                    </a:srgbClr>
                  </a:outerShdw>
                </a:effectLst>
                <a:uLnTx/>
                <a:uFillTx/>
                <a:latin typeface="Times New Roman" panose="02020603050405020304" pitchFamily="18" charset="0"/>
                <a:ea typeface="+mj-ea"/>
                <a:cs typeface="Times New Roman" panose="02020603050405020304" pitchFamily="18" charset="0"/>
              </a:rPr>
              <a:t>Exam Management System”</a:t>
            </a:r>
            <a:br>
              <a:rPr kumimoji="0" lang="en-US" sz="3600" b="1" i="0" u="none" strike="noStrike" kern="1200" cap="none" spc="0" normalizeH="0" baseline="0" noProof="0" dirty="0">
                <a:ln>
                  <a:noFill/>
                </a:ln>
                <a:solidFill>
                  <a:srgbClr val="637052">
                    <a:satMod val="130000"/>
                  </a:srgbClr>
                </a:solidFill>
                <a:effectLst/>
                <a:uLnTx/>
                <a:uFillTx/>
                <a:latin typeface="Times New Roman" panose="02020603050405020304" pitchFamily="18" charset="0"/>
                <a:ea typeface="+mj-ea"/>
                <a:cs typeface="Times New Roman" panose="02020603050405020304" pitchFamily="18" charset="0"/>
              </a:rPr>
            </a:br>
            <a:endParaRPr kumimoji="0" lang="en-US" sz="3600" b="1" i="0" u="none" strike="noStrike" kern="1200" cap="none" spc="0" normalizeH="0" baseline="0" noProof="0" dirty="0">
              <a:ln>
                <a:noFill/>
              </a:ln>
              <a:solidFill>
                <a:srgbClr val="637052">
                  <a:satMod val="130000"/>
                </a:srgbClr>
              </a:solidFill>
              <a:effectLst/>
              <a:uLnTx/>
              <a:uFillTx/>
              <a:latin typeface="Times New Roman" panose="02020603050405020304" pitchFamily="18" charset="0"/>
              <a:ea typeface="+mj-ea"/>
              <a:cs typeface="Times New Roman" panose="02020603050405020304" pitchFamily="18" charset="0"/>
            </a:endParaRPr>
          </a:p>
        </p:txBody>
      </p:sp>
      <p:sp>
        <p:nvSpPr>
          <p:cNvPr id="3" name="Subtitle 2"/>
          <p:cNvSpPr>
            <a:spLocks noGrp="1"/>
          </p:cNvSpPr>
          <p:nvPr/>
        </p:nvSpPr>
        <p:spPr>
          <a:xfrm>
            <a:off x="2392680" y="1910724"/>
            <a:ext cx="7406640" cy="4398039"/>
          </a:xfrm>
          <a:prstGeom prst="rect">
            <a:avLst/>
          </a:prstGeom>
        </p:spPr>
        <p:txBody>
          <a:bodyPr tIns="0">
            <a:normAutofit fontScale="40000" lnSpcReduction="20000"/>
          </a:bodyPr>
          <a:lstStyle>
            <a:lvl1pPr marL="27432" indent="0" algn="l" rtl="0" eaLnBrk="1" latinLnBrk="0" hangingPunct="1">
              <a:lnSpc>
                <a:spcPct val="100000"/>
              </a:lnSpc>
              <a:spcBef>
                <a:spcPts val="600"/>
              </a:spcBef>
              <a:buClr>
                <a:schemeClr val="accent1"/>
              </a:buClr>
              <a:buSzPct val="80000"/>
              <a:buFont typeface="Wingdings 2"/>
              <a:buNone/>
              <a:defRPr kumimoji="0" sz="2600" kern="1200">
                <a:solidFill>
                  <a:schemeClr val="tx2">
                    <a:shade val="30000"/>
                    <a:satMod val="150000"/>
                  </a:schemeClr>
                </a:solidFill>
                <a:latin typeface="+mn-lt"/>
                <a:ea typeface="+mn-ea"/>
                <a:cs typeface="+mn-cs"/>
              </a:defRPr>
            </a:lvl1pPr>
            <a:lvl2pPr marL="457200" indent="0" algn="ctr" rtl="0" eaLnBrk="1" latinLnBrk="0" hangingPunct="1">
              <a:lnSpc>
                <a:spcPct val="100000"/>
              </a:lnSpc>
              <a:spcBef>
                <a:spcPts val="550"/>
              </a:spcBef>
              <a:buClr>
                <a:schemeClr val="accent1"/>
              </a:buClr>
              <a:buFont typeface="Verdana"/>
              <a:buNone/>
              <a:defRPr kumimoji="0" sz="2800" kern="1200">
                <a:solidFill>
                  <a:schemeClr val="tx1"/>
                </a:solidFill>
                <a:latin typeface="+mn-lt"/>
                <a:ea typeface="+mn-ea"/>
                <a:cs typeface="+mn-cs"/>
              </a:defRPr>
            </a:lvl2pPr>
            <a:lvl3pPr marL="914400" indent="0" algn="ctr" rtl="0" eaLnBrk="1" latinLnBrk="0" hangingPunct="1">
              <a:lnSpc>
                <a:spcPct val="100000"/>
              </a:lnSpc>
              <a:spcBef>
                <a:spcPct val="20000"/>
              </a:spcBef>
              <a:buClr>
                <a:schemeClr val="accent2"/>
              </a:buClr>
              <a:buFont typeface="Wingdings 2"/>
              <a:buNone/>
              <a:defRPr kumimoji="0" sz="2400" kern="1200">
                <a:solidFill>
                  <a:schemeClr val="tx1"/>
                </a:solidFill>
                <a:latin typeface="+mn-lt"/>
                <a:ea typeface="+mn-ea"/>
                <a:cs typeface="+mn-cs"/>
              </a:defRPr>
            </a:lvl3pPr>
            <a:lvl4pPr marL="1371600" indent="0" algn="ctr" rtl="0" eaLnBrk="1" latinLnBrk="0" hangingPunct="1">
              <a:lnSpc>
                <a:spcPct val="100000"/>
              </a:lnSpc>
              <a:spcBef>
                <a:spcPct val="20000"/>
              </a:spcBef>
              <a:buClr>
                <a:schemeClr val="accent3"/>
              </a:buClr>
              <a:buFont typeface="Wingdings 2"/>
              <a:buNone/>
              <a:defRPr kumimoji="0" sz="2000" kern="1200">
                <a:solidFill>
                  <a:schemeClr val="tx1"/>
                </a:solidFill>
                <a:latin typeface="+mn-lt"/>
                <a:ea typeface="+mn-ea"/>
                <a:cs typeface="+mn-cs"/>
              </a:defRPr>
            </a:lvl4pPr>
            <a:lvl5pPr marL="1828800" indent="0" algn="ctr" rtl="0" eaLnBrk="1" latinLnBrk="0" hangingPunct="1">
              <a:lnSpc>
                <a:spcPct val="100000"/>
              </a:lnSpc>
              <a:spcBef>
                <a:spcPct val="20000"/>
              </a:spcBef>
              <a:buClr>
                <a:schemeClr val="accent4"/>
              </a:buClr>
              <a:buFont typeface="Wingdings 2"/>
              <a:buNone/>
              <a:defRPr kumimoji="0" sz="2000" kern="1200">
                <a:solidFill>
                  <a:schemeClr val="tx1"/>
                </a:solidFill>
                <a:latin typeface="+mn-lt"/>
                <a:ea typeface="+mn-ea"/>
                <a:cs typeface="+mn-cs"/>
              </a:defRPr>
            </a:lvl5pPr>
            <a:lvl6pPr marL="2286000" indent="0" algn="ctr" rtl="0" eaLnBrk="1" latinLnBrk="0" hangingPunct="1">
              <a:lnSpc>
                <a:spcPct val="100000"/>
              </a:lnSpc>
              <a:spcBef>
                <a:spcPct val="20000"/>
              </a:spcBef>
              <a:buClr>
                <a:schemeClr val="accent5"/>
              </a:buClr>
              <a:buFont typeface="Wingdings 2"/>
              <a:buNone/>
              <a:defRPr kumimoji="0" sz="2000" kern="1200">
                <a:solidFill>
                  <a:schemeClr val="tx1"/>
                </a:solidFill>
                <a:latin typeface="+mn-lt"/>
                <a:ea typeface="+mn-ea"/>
                <a:cs typeface="+mn-cs"/>
              </a:defRPr>
            </a:lvl6pPr>
            <a:lvl7pPr marL="27432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7pPr>
            <a:lvl8pPr marL="32004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8pPr>
            <a:lvl9pPr marL="36576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9pPr>
          </a:lstStyle>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r>
              <a:rPr kumimoji="0" lang="en-US" sz="5000" b="0"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Submitted To</a:t>
            </a:r>
            <a:endParaRPr kumimoji="0" lang="en-US" sz="5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r>
              <a:rPr kumimoji="0" lang="en-IN" sz="70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S.S. Agrawal Institute of Computer Science</a:t>
            </a:r>
          </a:p>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endParaRPr kumimoji="0" lang="en-IN" sz="45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r>
              <a:rPr kumimoji="0" lang="en-IN" sz="5000" b="0"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Affiliated Under</a:t>
            </a:r>
          </a:p>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r>
              <a:rPr kumimoji="0" lang="en-IN" sz="70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Gujarat Technological University, Ahmedabad </a:t>
            </a:r>
          </a:p>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r>
              <a:rPr kumimoji="0" lang="en-IN" sz="7000" b="0"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July 2023</a:t>
            </a:r>
          </a:p>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endParaRPr kumimoji="0" lang="en-US" sz="5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r>
              <a:rPr kumimoji="0" lang="en-US" sz="5000" b="1" i="1"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Submitted By</a:t>
            </a:r>
            <a:endPar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r>
              <a:rPr kumimoji="0" lang="en-US" sz="5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Mistry</a:t>
            </a:r>
            <a:r>
              <a:rPr kumimoji="0" sz="5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5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Mohit</a:t>
            </a:r>
            <a:r>
              <a:rPr kumimoji="0" sz="5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sz="5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Arvindbhai </a:t>
            </a:r>
          </a:p>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endPar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7432" marR="0" lvl="0" indent="0" algn="ctr" defTabSz="457200" rtl="0" eaLnBrk="1" fontAlgn="auto" latinLnBrk="0" hangingPunct="1">
              <a:lnSpc>
                <a:spcPct val="100000"/>
              </a:lnSpc>
              <a:spcBef>
                <a:spcPts val="600"/>
              </a:spcBef>
              <a:spcAft>
                <a:spcPts val="0"/>
              </a:spcAft>
              <a:buClr>
                <a:srgbClr val="E48312"/>
              </a:buClr>
              <a:buSzPct val="80000"/>
              <a:buFont typeface="Wingdings 2"/>
              <a:buNone/>
              <a:tabLst/>
              <a:defRPr/>
            </a:pPr>
            <a:r>
              <a:rPr kumimoji="0" lang="en-IN" sz="5100" b="1" i="1"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Guide Name : Jinal</a:t>
            </a:r>
            <a:r>
              <a:rPr kumimoji="0" lang="en-IN" sz="5100" b="0" i="1"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Ma’am</a:t>
            </a:r>
            <a:endParaRPr kumimoji="0" lang="en-US" sz="2400" b="0" i="0" u="none" strike="noStrike" kern="1200" cap="none" spc="0" normalizeH="0" baseline="0" noProof="0" dirty="0">
              <a:ln>
                <a:noFill/>
              </a:ln>
              <a:solidFill>
                <a:srgbClr val="000000"/>
              </a:solidFill>
              <a:effectLst/>
              <a:uLnTx/>
              <a:uFillTx/>
              <a:latin typeface="Corbel" panose="020B0503020204020204"/>
              <a:ea typeface="+mn-ea"/>
              <a:cs typeface="+mn-cs"/>
            </a:endParaRPr>
          </a:p>
        </p:txBody>
      </p:sp>
      <p:pic>
        <p:nvPicPr>
          <p:cNvPr id="4" name="Picture 3"/>
          <p:cNvPicPr>
            <a:picLocks noChangeAspect="1"/>
          </p:cNvPicPr>
          <p:nvPr/>
        </p:nvPicPr>
        <p:blipFill>
          <a:blip r:embed="rId3"/>
          <a:srcRect/>
          <a:stretch>
            <a:fillRect/>
          </a:stretch>
        </p:blipFill>
        <p:spPr>
          <a:xfrm>
            <a:off x="9799320" y="539020"/>
            <a:ext cx="1483850" cy="130275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89644" y="530773"/>
            <a:ext cx="2412712" cy="548099"/>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Project Profile</a:t>
            </a:r>
          </a:p>
        </p:txBody>
      </p:sp>
      <p:graphicFrame>
        <p:nvGraphicFramePr>
          <p:cNvPr id="3" name="Table 2"/>
          <p:cNvGraphicFramePr>
            <a:graphicFrameLocks noGrp="1"/>
          </p:cNvGraphicFramePr>
          <p:nvPr/>
        </p:nvGraphicFramePr>
        <p:xfrm>
          <a:off x="1317811" y="1200722"/>
          <a:ext cx="9556377" cy="4866588"/>
        </p:xfrm>
        <a:graphic>
          <a:graphicData uri="http://schemas.openxmlformats.org/drawingml/2006/table">
            <a:tbl>
              <a:tblPr firstRow="1" firstCol="1" bandRow="1">
                <a:tableStyleId>{69012ECD-51FC-41F1-AA8D-1B2483CD663E}</a:tableStyleId>
              </a:tblPr>
              <a:tblGrid>
                <a:gridCol w="4706508">
                  <a:extLst>
                    <a:ext uri="{9D8B030D-6E8A-4147-A177-3AD203B41FA5}">
                      <a16:colId xmlns:a16="http://schemas.microsoft.com/office/drawing/2014/main" val="20000"/>
                    </a:ext>
                  </a:extLst>
                </a:gridCol>
                <a:gridCol w="4849869">
                  <a:extLst>
                    <a:ext uri="{9D8B030D-6E8A-4147-A177-3AD203B41FA5}">
                      <a16:colId xmlns:a16="http://schemas.microsoft.com/office/drawing/2014/main" val="20001"/>
                    </a:ext>
                  </a:extLst>
                </a:gridCol>
              </a:tblGrid>
              <a:tr h="344629">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Project Name:</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Online </a:t>
                      </a:r>
                      <a:r>
                        <a:rPr lang="en-US" sz="2000">
                          <a:effectLst/>
                          <a:latin typeface="Times New Roman" panose="02020603050405020304" pitchFamily="18" charset="0"/>
                          <a:cs typeface="Times New Roman" panose="02020603050405020304" pitchFamily="18" charset="0"/>
                        </a:rPr>
                        <a:t>Exam Management System</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00"/>
                  </a:ext>
                </a:extLst>
              </a:tr>
              <a:tr h="919409">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Developers Name:</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Mistry Mohit Arvindbhai </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01"/>
                  </a:ext>
                </a:extLst>
              </a:tr>
              <a:tr h="289652">
                <a:tc>
                  <a:txBody>
                    <a:bodyPr/>
                    <a:lstStyle/>
                    <a:p>
                      <a:pPr>
                        <a:lnSpc>
                          <a:spcPct val="115000"/>
                        </a:lnSpc>
                        <a:spcAft>
                          <a:spcPts val="0"/>
                        </a:spcAft>
                      </a:pPr>
                      <a:r>
                        <a:rPr lang="en-US" sz="2000">
                          <a:effectLst/>
                          <a:latin typeface="Times New Roman" panose="02020603050405020304" pitchFamily="18" charset="0"/>
                          <a:cs typeface="Times New Roman" panose="02020603050405020304" pitchFamily="18" charset="0"/>
                        </a:rPr>
                        <a:t>Team strength:</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1</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02"/>
                  </a:ext>
                </a:extLst>
              </a:tr>
              <a:tr h="289652">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Front end:</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US" sz="2000">
                          <a:effectLst/>
                          <a:latin typeface="Times New Roman" panose="02020603050405020304" pitchFamily="18" charset="0"/>
                          <a:cs typeface="Times New Roman" panose="02020603050405020304" pitchFamily="18" charset="0"/>
                        </a:rPr>
                        <a:t>React JS</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03"/>
                  </a:ext>
                </a:extLst>
              </a:tr>
              <a:tr h="289652">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Back end Frame Work:</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US" sz="2000" dirty="0" err="1">
                          <a:effectLst/>
                          <a:latin typeface="Times New Roman" panose="02020603050405020304" pitchFamily="18" charset="0"/>
                          <a:cs typeface="Times New Roman" panose="02020603050405020304" pitchFamily="18" charset="0"/>
                        </a:rPr>
                        <a:t>Laravel</a:t>
                      </a:r>
                      <a:r>
                        <a:rPr lang="en-US" sz="2000" dirty="0">
                          <a:effectLst/>
                          <a:latin typeface="Times New Roman" panose="02020603050405020304" pitchFamily="18" charset="0"/>
                          <a:cs typeface="Times New Roman" panose="02020603050405020304" pitchFamily="18" charset="0"/>
                        </a:rPr>
                        <a:t> (DB:MYSQL)</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04"/>
                  </a:ext>
                </a:extLst>
              </a:tr>
              <a:tr h="289652">
                <a:tc>
                  <a:txBody>
                    <a:bodyPr/>
                    <a:lstStyle/>
                    <a:p>
                      <a:pPr>
                        <a:lnSpc>
                          <a:spcPct val="115000"/>
                        </a:lnSpc>
                        <a:spcAft>
                          <a:spcPts val="0"/>
                        </a:spcAft>
                      </a:pPr>
                      <a:r>
                        <a:rPr lang="en-US" sz="2000">
                          <a:effectLst/>
                          <a:latin typeface="Times New Roman" panose="02020603050405020304" pitchFamily="18" charset="0"/>
                          <a:cs typeface="Times New Roman" panose="02020603050405020304" pitchFamily="18" charset="0"/>
                        </a:rPr>
                        <a:t>Operating System:</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US" sz="2000">
                          <a:effectLst/>
                          <a:latin typeface="Times New Roman" panose="02020603050405020304" pitchFamily="18" charset="0"/>
                          <a:cs typeface="Times New Roman" panose="02020603050405020304" pitchFamily="18" charset="0"/>
                        </a:rPr>
                        <a:t>Windows 11</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05"/>
                  </a:ext>
                </a:extLst>
              </a:tr>
              <a:tr h="289652">
                <a:tc>
                  <a:txBody>
                    <a:bodyPr/>
                    <a:lstStyle/>
                    <a:p>
                      <a:pPr>
                        <a:lnSpc>
                          <a:spcPct val="115000"/>
                        </a:lnSpc>
                        <a:spcAft>
                          <a:spcPts val="0"/>
                        </a:spcAft>
                      </a:pPr>
                      <a:r>
                        <a:rPr lang="en-US" sz="2000">
                          <a:effectLst/>
                          <a:latin typeface="Times New Roman" panose="02020603050405020304" pitchFamily="18" charset="0"/>
                          <a:cs typeface="Times New Roman" panose="02020603050405020304" pitchFamily="18" charset="0"/>
                        </a:rPr>
                        <a:t>Project Duration:</a:t>
                      </a:r>
                      <a:endParaRPr lang="en-IN"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4 months</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06"/>
                  </a:ext>
                </a:extLst>
              </a:tr>
              <a:tr h="572798">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Submitted to:</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S.S</a:t>
                      </a:r>
                      <a:r>
                        <a:rPr lang="en-US" sz="2000" spc="-10" dirty="0">
                          <a:effectLst/>
                          <a:latin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cs typeface="Times New Roman" panose="02020603050405020304" pitchFamily="18" charset="0"/>
                        </a:rPr>
                        <a:t>Agrawal</a:t>
                      </a:r>
                      <a:r>
                        <a:rPr lang="en-US" sz="2000" spc="-20" dirty="0">
                          <a:effectLst/>
                          <a:latin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cs typeface="Times New Roman" panose="02020603050405020304" pitchFamily="18" charset="0"/>
                        </a:rPr>
                        <a:t>Institute</a:t>
                      </a:r>
                      <a:r>
                        <a:rPr lang="en-US" sz="2000" spc="10" dirty="0">
                          <a:effectLst/>
                          <a:latin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cs typeface="Times New Roman" panose="02020603050405020304" pitchFamily="18" charset="0"/>
                        </a:rPr>
                        <a:t>of</a:t>
                      </a:r>
                      <a:r>
                        <a:rPr lang="en-US" sz="2000" spc="-5" dirty="0">
                          <a:effectLst/>
                          <a:latin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cs typeface="Times New Roman" panose="02020603050405020304" pitchFamily="18" charset="0"/>
                        </a:rPr>
                        <a:t>Management</a:t>
                      </a:r>
                      <a:r>
                        <a:rPr lang="en-US" sz="2000" spc="-25" dirty="0">
                          <a:effectLst/>
                          <a:latin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cs typeface="Times New Roman" panose="02020603050405020304" pitchFamily="18" charset="0"/>
                        </a:rPr>
                        <a:t>and</a:t>
                      </a:r>
                      <a:r>
                        <a:rPr lang="en-US" sz="2000" spc="-10" dirty="0">
                          <a:effectLst/>
                          <a:latin typeface="Times New Roman" panose="02020603050405020304" pitchFamily="18" charset="0"/>
                          <a:cs typeface="Times New Roman" panose="02020603050405020304" pitchFamily="18" charset="0"/>
                        </a:rPr>
                        <a:t> </a:t>
                      </a:r>
                      <a:r>
                        <a:rPr lang="en-US" sz="2000" dirty="0">
                          <a:effectLst/>
                          <a:latin typeface="Times New Roman" panose="02020603050405020304" pitchFamily="18" charset="0"/>
                          <a:cs typeface="Times New Roman" panose="02020603050405020304" pitchFamily="18" charset="0"/>
                        </a:rPr>
                        <a:t>Technology	</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07"/>
                  </a:ext>
                </a:extLst>
              </a:tr>
              <a:tr h="289652">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Internal guide:</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IN" sz="2000" dirty="0">
                          <a:effectLst/>
                          <a:latin typeface="Times New Roman" panose="02020603050405020304" pitchFamily="18" charset="0"/>
                          <a:cs typeface="Times New Roman" panose="02020603050405020304" pitchFamily="18" charset="0"/>
                        </a:rPr>
                        <a:t>Prof. </a:t>
                      </a:r>
                      <a:r>
                        <a:rPr lang="en-IN" sz="2000" dirty="0" err="1">
                          <a:effectLst/>
                          <a:latin typeface="Times New Roman" panose="02020603050405020304" pitchFamily="18" charset="0"/>
                          <a:cs typeface="Times New Roman" panose="02020603050405020304" pitchFamily="18" charset="0"/>
                        </a:rPr>
                        <a:t>Jinal</a:t>
                      </a:r>
                      <a:r>
                        <a:rPr sz="2000" dirty="0" err="1">
                          <a:effectLst/>
                          <a:latin typeface="Times New Roman" panose="02020603050405020304" pitchFamily="18" charset="0"/>
                          <a:cs typeface="Times New Roman" panose="02020603050405020304" pitchFamily="18" charset="0"/>
                        </a:rPr>
                        <a:t> </a:t>
                      </a:r>
                      <a:r>
                        <a:rPr lang="en-IN" sz="2000" dirty="0" err="1">
                          <a:effectLst/>
                          <a:latin typeface="Times New Roman" panose="02020603050405020304" pitchFamily="18" charset="0"/>
                          <a:cs typeface="Times New Roman" panose="02020603050405020304" pitchFamily="18" charset="0"/>
                        </a:rPr>
                        <a:t>Tailor </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08"/>
                  </a:ext>
                </a:extLst>
              </a:tr>
              <a:tr h="651027">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Software Used:</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Visual studio code, </a:t>
                      </a:r>
                      <a:r>
                        <a:rPr lang="en-US" sz="2000" dirty="0" err="1">
                          <a:effectLst/>
                          <a:latin typeface="Times New Roman" panose="02020603050405020304" pitchFamily="18" charset="0"/>
                          <a:cs typeface="Times New Roman" panose="02020603050405020304" pitchFamily="18" charset="0"/>
                        </a:rPr>
                        <a:t>Xampp</a:t>
                      </a:r>
                      <a:r>
                        <a:rPr lang="en-US" sz="2000" dirty="0">
                          <a:effectLst/>
                          <a:latin typeface="Times New Roman" panose="02020603050405020304" pitchFamily="18" charset="0"/>
                          <a:cs typeface="Times New Roman" panose="02020603050405020304" pitchFamily="18" charset="0"/>
                        </a:rPr>
                        <a:t> or </a:t>
                      </a:r>
                      <a:r>
                        <a:rPr lang="en-US" sz="2000" dirty="0" err="1">
                          <a:effectLst/>
                          <a:latin typeface="Times New Roman" panose="02020603050405020304" pitchFamily="18" charset="0"/>
                          <a:cs typeface="Times New Roman" panose="02020603050405020304" pitchFamily="18" charset="0"/>
                        </a:rPr>
                        <a:t>Wampp</a:t>
                      </a:r>
                      <a:r>
                        <a:rPr lang="en-US" sz="2000" dirty="0">
                          <a:effectLst/>
                          <a:latin typeface="Times New Roman" panose="02020603050405020304" pitchFamily="18" charset="0"/>
                          <a:cs typeface="Times New Roman" panose="02020603050405020304" pitchFamily="18" charset="0"/>
                        </a:rPr>
                        <a:t>, MS Word, </a:t>
                      </a:r>
                      <a:r>
                        <a:rPr lang="en-US" sz="2000" dirty="0" err="1">
                          <a:effectLst/>
                          <a:latin typeface="Times New Roman" panose="02020603050405020304" pitchFamily="18" charset="0"/>
                          <a:cs typeface="Times New Roman" panose="02020603050405020304" pitchFamily="18" charset="0"/>
                        </a:rPr>
                        <a:t>Edrawmax</a:t>
                      </a:r>
                      <a:r>
                        <a:rPr lang="en-US" sz="2000" dirty="0">
                          <a:effectLst/>
                          <a:latin typeface="Times New Roman" panose="02020603050405020304" pitchFamily="18" charset="0"/>
                          <a:cs typeface="Times New Roman" panose="02020603050405020304" pitchFamily="18" charset="0"/>
                        </a:rPr>
                        <a:t>, Paint.</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09"/>
                  </a:ext>
                </a:extLst>
              </a:tr>
              <a:tr h="289652">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Head Of Departments:</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tc>
                  <a:txBody>
                    <a:bodyPr/>
                    <a:lstStyle/>
                    <a:p>
                      <a:pPr>
                        <a:lnSpc>
                          <a:spcPct val="115000"/>
                        </a:lnSpc>
                        <a:spcAft>
                          <a:spcPts val="0"/>
                        </a:spcAft>
                      </a:pPr>
                      <a:r>
                        <a:rPr lang="en-US" sz="2000" dirty="0">
                          <a:effectLst/>
                          <a:latin typeface="Times New Roman" panose="02020603050405020304" pitchFamily="18" charset="0"/>
                          <a:cs typeface="Times New Roman" panose="02020603050405020304" pitchFamily="18" charset="0"/>
                        </a:rPr>
                        <a:t>Prof. </a:t>
                      </a:r>
                      <a:r>
                        <a:rPr lang="en-US" sz="2000" dirty="0" err="1">
                          <a:effectLst/>
                          <a:latin typeface="Times New Roman" panose="02020603050405020304" pitchFamily="18" charset="0"/>
                          <a:cs typeface="Times New Roman" panose="02020603050405020304" pitchFamily="18" charset="0"/>
                        </a:rPr>
                        <a:t>Jinal</a:t>
                      </a:r>
                      <a:r>
                        <a:rPr lang="en-US" sz="2000" dirty="0">
                          <a:effectLst/>
                          <a:latin typeface="Times New Roman" panose="02020603050405020304" pitchFamily="18" charset="0"/>
                          <a:cs typeface="Times New Roman" panose="02020603050405020304" pitchFamily="18" charset="0"/>
                        </a:rPr>
                        <a:t> Tailor</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0087" marR="40087" marT="0" marB="0"/>
                </a:tc>
                <a:extLst>
                  <a:ext uri="{0D108BD9-81ED-4DB2-BD59-A6C34878D82A}">
                    <a16:rowId xmlns:a16="http://schemas.microsoft.com/office/drawing/2014/main" val="10010"/>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415365" y="558765"/>
            <a:ext cx="1361270" cy="548099"/>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Module</a:t>
            </a:r>
          </a:p>
        </p:txBody>
      </p:sp>
      <p:sp>
        <p:nvSpPr>
          <p:cNvPr id="4" name="Rectangle 3"/>
          <p:cNvSpPr/>
          <p:nvPr/>
        </p:nvSpPr>
        <p:spPr>
          <a:xfrm>
            <a:off x="1323301" y="1465310"/>
            <a:ext cx="6714565" cy="1870384"/>
          </a:xfrm>
          <a:prstGeom prst="rect">
            <a:avLst/>
          </a:prstGeom>
        </p:spPr>
        <p:txBody>
          <a:bodyPr wrap="square">
            <a:spAutoFit/>
          </a:bodyPr>
          <a:lstStyle/>
          <a:p>
            <a:pPr marL="342900" marR="0" lvl="0" indent="-342900" algn="l" defTabSz="457200" rtl="0" eaLnBrk="1" fontAlgn="auto" latinLnBrk="0" hangingPunct="1">
              <a:lnSpc>
                <a:spcPct val="115000"/>
              </a:lnSpc>
              <a:spcBef>
                <a:spcPts val="0"/>
              </a:spcBef>
              <a:spcAft>
                <a:spcPts val="1000"/>
              </a:spcAft>
              <a:buClrTx/>
              <a:buSzPts val="1200"/>
              <a:buFont typeface="Wingdings" panose="05000000000000000000" pitchFamily="2" charset="2"/>
              <a:buChar char="q"/>
              <a:tabLst>
                <a:tab pos="457200" algn="l"/>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There are 3 panel of our system as below: -</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457200" marR="0" lvl="0" indent="-457200" algn="l" defTabSz="457200" rtl="0" eaLnBrk="1" fontAlgn="auto" latinLnBrk="0" hangingPunct="1">
              <a:lnSpc>
                <a:spcPct val="115000"/>
              </a:lnSpc>
              <a:spcBef>
                <a:spcPts val="0"/>
              </a:spcBef>
              <a:spcAft>
                <a:spcPts val="1000"/>
              </a:spcAft>
              <a:buClrTx/>
              <a:buSzTx/>
              <a:buFont typeface="+mj-lt"/>
              <a:buAutoNum type="arabicPeriod"/>
              <a:tabLst>
                <a:tab pos="457200" algn="l"/>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457200" marR="0" lvl="0" indent="-457200" algn="l" defTabSz="457200" rtl="0" eaLnBrk="1" fontAlgn="auto" latinLnBrk="0" hangingPunct="1">
              <a:lnSpc>
                <a:spcPct val="115000"/>
              </a:lnSpc>
              <a:spcBef>
                <a:spcPts val="0"/>
              </a:spcBef>
              <a:spcAft>
                <a:spcPts val="1000"/>
              </a:spcAft>
              <a:buClrTx/>
              <a:buSzTx/>
              <a:buFont typeface="+mj-lt"/>
              <a:buAutoNum type="arabicPeriod"/>
              <a:tabLst>
                <a:tab pos="457200" algn="l"/>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457200" marR="0" lvl="0" indent="-457200" algn="l" defTabSz="457200" rtl="0" eaLnBrk="1" fontAlgn="auto" latinLnBrk="0" hangingPunct="1">
              <a:lnSpc>
                <a:spcPct val="115000"/>
              </a:lnSpc>
              <a:spcBef>
                <a:spcPts val="0"/>
              </a:spcBef>
              <a:spcAft>
                <a:spcPts val="1000"/>
              </a:spcAft>
              <a:buClrTx/>
              <a:buSzTx/>
              <a:buFont typeface="+mj-lt"/>
              <a:buAutoNum type="arabicPeriod"/>
              <a:tabLst>
                <a:tab pos="457200" algn="l"/>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017445" y="1524000"/>
            <a:ext cx="7691717" cy="1843046"/>
          </a:xfrm>
          <a:prstGeom prst="rect">
            <a:avLst/>
          </a:prstGeom>
        </p:spPr>
        <p:txBody>
          <a:bodyPr wrap="square">
            <a:spAutoFit/>
          </a:bodyPr>
          <a:lstStyle/>
          <a:p>
            <a:pPr marL="285750" marR="0" lvl="0" indent="-28575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Admin can Login. </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can view its profile.</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can Insert Update &amp; Delete Faculty and Student.</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Adding the Subjects</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based on their course </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Also, admin can update Subjects and Delete.</a:t>
            </a:r>
          </a:p>
        </p:txBody>
      </p:sp>
      <p:sp>
        <p:nvSpPr>
          <p:cNvPr id="4" name="Rectangle 3"/>
          <p:cNvSpPr/>
          <p:nvPr/>
        </p:nvSpPr>
        <p:spPr>
          <a:xfrm>
            <a:off x="2017445" y="860938"/>
            <a:ext cx="1553630" cy="490199"/>
          </a:xfrm>
          <a:prstGeom prst="rect">
            <a:avLst/>
          </a:prstGeom>
        </p:spPr>
        <p:txBody>
          <a:bodyPr wrap="none">
            <a:spAutoFit/>
          </a:bodyPr>
          <a:lstStyle/>
          <a:p>
            <a:pPr marL="0" marR="0" lvl="0" indent="0" algn="l" defTabSz="457200" rtl="0" eaLnBrk="1" fontAlgn="auto" latinLnBrk="0" hangingPunct="1">
              <a:lnSpc>
                <a:spcPct val="115000"/>
              </a:lnSpc>
              <a:spcBef>
                <a:spcPts val="0"/>
              </a:spcBef>
              <a:spcAft>
                <a:spcPts val="0"/>
              </a:spcAft>
              <a:buClrTx/>
              <a:buSzTx/>
              <a:buFontTx/>
              <a:buNone/>
              <a:tabLst/>
              <a:defRPr/>
            </a:pPr>
            <a:r>
              <a:rPr kumimoji="0" lang="en-IN" sz="2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1.	Admin</a:t>
            </a:r>
            <a:endParaRPr kumimoji="0" lang="en-IN" sz="2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48138" y="1505164"/>
            <a:ext cx="7602070" cy="3245127"/>
          </a:xfrm>
          <a:prstGeom prst="rect">
            <a:avLst/>
          </a:prstGeom>
        </p:spPr>
        <p:txBody>
          <a:bodyPr wrap="square">
            <a:spAutoFit/>
          </a:bodyPr>
          <a:lstStyle/>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can Login using the email id and password.</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can view its profile.</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can add question according to their course</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can see overview of total question and total students whose give exam.</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can schedule or conduct exam for future event and all students which belong to their course they can get notified on dashboard.</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endPar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3" name="Rectangle 2"/>
          <p:cNvSpPr/>
          <p:nvPr/>
        </p:nvSpPr>
        <p:spPr>
          <a:xfrm>
            <a:off x="2048138" y="822152"/>
            <a:ext cx="1636987" cy="490199"/>
          </a:xfrm>
          <a:prstGeom prst="rect">
            <a:avLst/>
          </a:prstGeom>
        </p:spPr>
        <p:txBody>
          <a:bodyPr wrap="none">
            <a:spAutoFit/>
          </a:bodyPr>
          <a:lstStyle/>
          <a:p>
            <a:pPr marL="0" marR="0" lvl="0" indent="0" algn="l" defTabSz="457200" rtl="0" eaLnBrk="1" fontAlgn="auto" latinLnBrk="0" hangingPunct="1">
              <a:lnSpc>
                <a:spcPct val="115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2.	Faculty</a:t>
            </a:r>
            <a:endParaRPr kumimoji="0" lang="en-IN" sz="2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05018" y="1424739"/>
            <a:ext cx="6911788" cy="1843046"/>
          </a:xfrm>
          <a:prstGeom prst="rect">
            <a:avLst/>
          </a:prstGeom>
        </p:spPr>
        <p:txBody>
          <a:bodyPr wrap="square">
            <a:spAutoFit/>
          </a:bodyPr>
          <a:lstStyle/>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 can Login using the email id and password.</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 can view its profile.</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 can see upcoming exam events for particular subject.</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Students can give exam.</a:t>
            </a:r>
          </a:p>
        </p:txBody>
      </p:sp>
      <p:sp>
        <p:nvSpPr>
          <p:cNvPr id="3" name="Rectangle 2"/>
          <p:cNvSpPr/>
          <p:nvPr/>
        </p:nvSpPr>
        <p:spPr>
          <a:xfrm>
            <a:off x="2105018" y="843374"/>
            <a:ext cx="1519968" cy="490199"/>
          </a:xfrm>
          <a:prstGeom prst="rect">
            <a:avLst/>
          </a:prstGeom>
        </p:spPr>
        <p:txBody>
          <a:bodyPr wrap="none">
            <a:spAutoFit/>
          </a:bodyPr>
          <a:lstStyle/>
          <a:p>
            <a:pPr marL="0" marR="0" lvl="0" indent="0" algn="l" defTabSz="457200" rtl="0" eaLnBrk="1" fontAlgn="auto" latinLnBrk="0" hangingPunct="1">
              <a:lnSpc>
                <a:spcPct val="115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3. Student</a:t>
            </a:r>
            <a:endParaRPr kumimoji="0" lang="en-IN" sz="2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055490" y="533986"/>
            <a:ext cx="2948028" cy="580777"/>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Advantage's</a:t>
            </a:r>
          </a:p>
        </p:txBody>
      </p:sp>
      <p:sp>
        <p:nvSpPr>
          <p:cNvPr id="4" name="Rectangle 3"/>
          <p:cNvSpPr/>
          <p:nvPr/>
        </p:nvSpPr>
        <p:spPr>
          <a:xfrm>
            <a:off x="1205845" y="1334733"/>
            <a:ext cx="9780310" cy="3946167"/>
          </a:xfrm>
          <a:prstGeom prst="rect">
            <a:avLst/>
          </a:prstGeom>
        </p:spPr>
        <p:txBody>
          <a:bodyPr wrap="square">
            <a:spAutoFit/>
          </a:bodyPr>
          <a:lstStyle/>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It is very efficient way to taking</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exam</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online.</a:t>
            </a:r>
            <a:endPar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It save stationery cost as well as it's saved time to faculty also.</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Possible for some time cutting in the Educational Process.</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Free and Easy to Understand.</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Time saving for students.</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If faculty creates all types of question then next year they do not make again and again that question they can simply conduct exam for upcoming students</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Due to its convenience and flexibility, Faculty can conduct exam anytime anywhere.</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 can’t depend on anyone for practice</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and</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preparation</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for</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exam.</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46299" y="612853"/>
            <a:ext cx="3098427" cy="530539"/>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Disadvantage's</a:t>
            </a:r>
          </a:p>
        </p:txBody>
      </p:sp>
      <p:sp>
        <p:nvSpPr>
          <p:cNvPr id="3" name="Rectangle 2"/>
          <p:cNvSpPr/>
          <p:nvPr/>
        </p:nvSpPr>
        <p:spPr>
          <a:xfrm>
            <a:off x="802433" y="1504904"/>
            <a:ext cx="9941131" cy="1142006"/>
          </a:xfrm>
          <a:prstGeom prst="rect">
            <a:avLst/>
          </a:prstGeom>
        </p:spPr>
        <p:txBody>
          <a:bodyPr wrap="square">
            <a:spAutoFit/>
          </a:bodyPr>
          <a:lstStyle/>
          <a:p>
            <a:pPr marL="742950" marR="0" lvl="1" indent="-28575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Network problem can affect the system and specially</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when</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students give exam. </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742950" marR="0" lvl="1" indent="-28575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Internet problem. </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4874" y="669138"/>
            <a:ext cx="2995777" cy="530539"/>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Screen Shorts</a:t>
            </a:r>
          </a:p>
        </p:txBody>
      </p:sp>
      <p:sp>
        <p:nvSpPr>
          <p:cNvPr id="3" name="TextBox 2"/>
          <p:cNvSpPr txBox="1"/>
          <p:nvPr/>
        </p:nvSpPr>
        <p:spPr>
          <a:xfrm>
            <a:off x="3604340" y="2967335"/>
            <a:ext cx="5263236" cy="923330"/>
          </a:xfrm>
          <a:prstGeom prst="rect">
            <a:avLst/>
          </a:prstGeom>
          <a:solidFill>
            <a:srgbClr val="0070C0"/>
          </a:solidFill>
          <a:ln>
            <a:solidFill>
              <a:srgbClr val="0070C0"/>
            </a:solidFill>
          </a:ln>
        </p:spPr>
        <p:style>
          <a:lnRef idx="0">
            <a:schemeClr val="dk1"/>
          </a:lnRef>
          <a:fillRef idx="3">
            <a:schemeClr val="dk1"/>
          </a:fillRef>
          <a:effectRef idx="3">
            <a:schemeClr val="dk1"/>
          </a:effectRef>
          <a:fontRef idx="minor">
            <a:schemeClr val="lt1"/>
          </a:fontRef>
        </p:style>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1. Admin Module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rcRect/>
          <a:stretch>
            <a:fillRect/>
          </a:stretch>
        </p:blipFill>
        <p:spPr>
          <a:xfrm>
            <a:off x="399663" y="512100"/>
            <a:ext cx="11416744" cy="572074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rcRect/>
          <a:stretch>
            <a:fillRect/>
          </a:stretch>
        </p:blipFill>
        <p:spPr>
          <a:xfrm>
            <a:off x="610188" y="755711"/>
            <a:ext cx="10840996" cy="5346577"/>
          </a:xfrm>
          <a:prstGeom prst="rect">
            <a:avLst/>
          </a:prstGeom>
        </p:spPr>
      </p:pic>
      <p:sp>
        <p:nvSpPr>
          <p:cNvPr id="4" name="TextBox 3"/>
          <p:cNvSpPr txBox="1"/>
          <p:nvPr/>
        </p:nvSpPr>
        <p:spPr>
          <a:xfrm>
            <a:off x="3047223" y="345234"/>
            <a:ext cx="6097554" cy="390684"/>
          </a:xfrm>
          <a:prstGeom prst="rect">
            <a:avLst/>
          </a:prstGeom>
          <a:noFill/>
        </p:spPr>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Login Page: -</a:t>
            </a:r>
            <a:endParaRPr kumimoji="0" lang="en-IN" sz="18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08529" y="17929"/>
            <a:ext cx="10174942" cy="6773486"/>
          </a:xfrm>
          <a:prstGeom prst="rect">
            <a:avLst/>
          </a:prstGeom>
        </p:spPr>
        <p:txBody>
          <a:bodyPr wrap="square">
            <a:spAutoFit/>
          </a:bodyPr>
          <a:lstStyle/>
          <a:p>
            <a:pPr marL="0" marR="0" lvl="0" indent="0" algn="ctr" defTabSz="457200" rtl="0" eaLnBrk="1" fontAlgn="auto" latinLnBrk="0" hangingPunct="1">
              <a:lnSpc>
                <a:spcPct val="20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S.S. Agrawal Institute of Computer Science</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457200" rtl="0" eaLnBrk="1" fontAlgn="auto" latinLnBrk="0" hangingPunct="1">
              <a:lnSpc>
                <a:spcPct val="20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Master of Computer Application Department</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457200" rtl="0" eaLnBrk="1" fontAlgn="auto" latinLnBrk="0" hangingPunct="1">
              <a:lnSpc>
                <a:spcPct val="20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2022</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ctr" defTabSz="457200" rtl="0" eaLnBrk="1" fontAlgn="auto" latinLnBrk="0" hangingPunct="1">
              <a:lnSpc>
                <a:spcPct val="200000"/>
              </a:lnSpc>
              <a:spcBef>
                <a:spcPts val="0"/>
              </a:spcBef>
              <a:spcAft>
                <a:spcPts val="0"/>
              </a:spcAft>
              <a:buClrTx/>
              <a:buSzTx/>
              <a:buFontTx/>
              <a:buNone/>
              <a:tabLst/>
              <a:defRPr/>
            </a:pPr>
            <a:r>
              <a:rPr kumimoji="0" lang="en-IN"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CERTIFICATE</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This is to certify that the project entitled </a:t>
            </a: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Online</a:t>
            </a:r>
            <a:r>
              <a:rPr kumimoji="0" sz="1800" b="1" i="0" u="sng"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Exam Management System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has been carried out by </a:t>
            </a: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Mohit Arvindbhai Mistry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(228060694025) under my guidance in fulfilment of the degree of Master of Computer Applications (MCA 2</a:t>
            </a:r>
            <a:r>
              <a:rPr kumimoji="0" lang="en-IN" sz="1800" b="0" i="0" u="none" strike="noStrike" kern="1200" cap="none" spc="0" normalizeH="0" baseline="3000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nd</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Semester) of Gujarat Technological University, Ahmedabad during the academic year 2023.</a:t>
            </a:r>
          </a:p>
          <a:p>
            <a:pPr marL="0" marR="0" lvl="0" indent="0" algn="l" defTabSz="457200" rtl="0" eaLnBrk="1" fontAlgn="auto" latinLnBrk="0" hangingPunct="1">
              <a:lnSpc>
                <a:spcPct val="115000"/>
              </a:lnSpc>
              <a:spcBef>
                <a:spcPts val="0"/>
              </a:spcBef>
              <a:spcAft>
                <a:spcPts val="0"/>
              </a:spcAft>
              <a:buClrTx/>
              <a:buSzTx/>
              <a:buFontTx/>
              <a:buNone/>
              <a:tabLst/>
              <a:defRPr/>
            </a:pPr>
            <a:endPar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15000"/>
              </a:lnSpc>
              <a:spcBef>
                <a:spcPts val="0"/>
              </a:spcBef>
              <a:spcAft>
                <a:spcPts val="0"/>
              </a:spcAft>
              <a:buClrTx/>
              <a:buSzTx/>
              <a:buFontTx/>
              <a:buNone/>
              <a:tabLst/>
              <a:defRPr/>
            </a:pPr>
            <a:r>
              <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Date:</a:t>
            </a:r>
            <a:endPar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15000"/>
              </a:lnSpc>
              <a:spcBef>
                <a:spcPts val="0"/>
              </a:spcBef>
              <a:spcAft>
                <a:spcPts val="0"/>
              </a:spcAft>
              <a:buClrTx/>
              <a:buSzTx/>
              <a:buFontTx/>
              <a:buNone/>
              <a:tabLst/>
              <a:defRPr/>
            </a:pPr>
            <a:r>
              <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Guide Name&amp; Signature: Prof. _______________________</a:t>
            </a:r>
            <a:endPar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15000"/>
              </a:lnSpc>
              <a:spcBef>
                <a:spcPts val="0"/>
              </a:spcBef>
              <a:spcAft>
                <a:spcPts val="0"/>
              </a:spcAft>
              <a:buClrTx/>
              <a:buSzTx/>
              <a:buFontTx/>
              <a:buNone/>
              <a:tabLst/>
              <a:defRPr/>
            </a:pPr>
            <a:endPar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Examiners’ Signature:</a:t>
            </a:r>
            <a:endPar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1.__________________________ 						</a:t>
            </a: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2</a:t>
            </a:r>
            <a:r>
              <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.__________________________						</a:t>
            </a:r>
            <a:endPar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3</a:t>
            </a:r>
            <a:r>
              <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t>
            </a:r>
            <a:r>
              <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__________________________ 					  						           </a:t>
            </a:r>
            <a:r>
              <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Prof </a:t>
            </a:r>
            <a:r>
              <a:rPr kumimoji="0" lang="en-IN" sz="1400" b="1" i="0" u="none" strike="noStrike" kern="1200" cap="none" spc="0" normalizeH="0" baseline="0" noProof="0" dirty="0" err="1">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Jinal</a:t>
            </a:r>
            <a:r>
              <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Tailor</a:t>
            </a:r>
            <a:endPar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4572000" marR="0" lvl="0" indent="0" algn="l" defTabSz="457200" rtl="0" eaLnBrk="1" fontAlgn="auto" latinLnBrk="0" hangingPunct="1">
              <a:lnSpc>
                <a:spcPct val="150000"/>
              </a:lnSpc>
              <a:spcBef>
                <a:spcPts val="0"/>
              </a:spcBef>
              <a:spcAft>
                <a:spcPts val="0"/>
              </a:spcAft>
              <a:buClrTx/>
              <a:buSzTx/>
              <a:buFontTx/>
              <a:buNone/>
              <a:tabLst/>
              <a:defRPr/>
            </a:pPr>
            <a:r>
              <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Head of Department</a:t>
            </a:r>
            <a:endPar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4572000" marR="0" lvl="0" indent="0" algn="l" defTabSz="457200" rtl="0" eaLnBrk="1" fontAlgn="auto" latinLnBrk="0" hangingPunct="1">
              <a:lnSpc>
                <a:spcPct val="150000"/>
              </a:lnSpc>
              <a:spcBef>
                <a:spcPts val="0"/>
              </a:spcBef>
              <a:spcAft>
                <a:spcPts val="0"/>
              </a:spcAft>
              <a:buClrTx/>
              <a:buSzTx/>
              <a:buFontTx/>
              <a:buNone/>
              <a:tabLst/>
              <a:defRPr/>
            </a:pPr>
            <a:r>
              <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SSAIMT, Navsari</a:t>
            </a:r>
            <a:endPar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4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IN" sz="14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rcRect/>
          <a:stretch>
            <a:fillRect/>
          </a:stretch>
        </p:blipFill>
        <p:spPr>
          <a:xfrm>
            <a:off x="590938" y="835256"/>
            <a:ext cx="11010124" cy="5654863"/>
          </a:xfrm>
          <a:prstGeom prst="rect">
            <a:avLst/>
          </a:prstGeom>
        </p:spPr>
      </p:pic>
      <p:sp>
        <p:nvSpPr>
          <p:cNvPr id="4" name="Rectangle 3"/>
          <p:cNvSpPr>
            <a:spLocks noChangeArrowheads="1"/>
          </p:cNvSpPr>
          <p:nvPr/>
        </p:nvSpPr>
        <p:spPr bwMode="auto">
          <a:xfrm>
            <a:off x="1380930" y="5691673"/>
            <a:ext cx="12192000" cy="457200"/>
          </a:xfrm>
          <a:prstGeom prst="rect">
            <a:avLst/>
          </a:prstGeom>
          <a:noFill/>
          <a:ln>
            <a:noFill/>
          </a:ln>
          <a:effectLst/>
        </p:spPr>
        <p:txBody>
          <a:bodyPr vert="horz" wrap="none" lIns="91440" tIns="45720" rIns="91440" bIns="45720" anchor="ctr">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Corbel" panose="020B0503020204020204"/>
              <a:ea typeface="+mn-ea"/>
              <a:cs typeface="+mn-cs"/>
            </a:endParaRPr>
          </a:p>
        </p:txBody>
      </p:sp>
      <p:sp>
        <p:nvSpPr>
          <p:cNvPr id="6" name="TextBox 5"/>
          <p:cNvSpPr txBox="1"/>
          <p:nvPr/>
        </p:nvSpPr>
        <p:spPr>
          <a:xfrm>
            <a:off x="2824842" y="318443"/>
            <a:ext cx="6788020" cy="390684"/>
          </a:xfrm>
          <a:prstGeom prst="rect">
            <a:avLst/>
          </a:prstGeom>
          <a:noFill/>
        </p:spPr>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Dashboard: -</a:t>
            </a:r>
            <a:endParaRPr kumimoji="0" lang="en-IN" sz="18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5106436" y="295302"/>
            <a:ext cx="2262158"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Departments </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72" name="Picture 71"/>
          <p:cNvPicPr/>
          <p:nvPr/>
        </p:nvPicPr>
        <p:blipFill>
          <a:blip r:embed="rId2"/>
          <a:srcRect/>
          <a:stretch>
            <a:fillRect/>
          </a:stretch>
        </p:blipFill>
        <p:spPr>
          <a:xfrm>
            <a:off x="511629" y="706184"/>
            <a:ext cx="11157857" cy="557487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938" y="262645"/>
            <a:ext cx="3307379"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Added New Department</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533400" y="673527"/>
            <a:ext cx="11136086" cy="568373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36856" y="262645"/>
            <a:ext cx="3910173"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View Added New Department </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3"/>
          <a:srcRect/>
          <a:stretch>
            <a:fillRect/>
          </a:stretch>
        </p:blipFill>
        <p:spPr bwMode="auto">
          <a:xfrm>
            <a:off x="492714" y="673527"/>
            <a:ext cx="11198543" cy="554221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78228" y="229988"/>
            <a:ext cx="2787943"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Delete Department</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500743" y="640870"/>
            <a:ext cx="11190514" cy="560753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67602" y="219103"/>
            <a:ext cx="4583371"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View Delete Department Successfully</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rcRect/>
          <a:stretch>
            <a:fillRect/>
          </a:stretch>
        </p:blipFill>
        <p:spPr>
          <a:xfrm>
            <a:off x="278364" y="629985"/>
            <a:ext cx="11450216" cy="5614911"/>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80287" y="262645"/>
            <a:ext cx="1627369"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Course</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489856" y="673526"/>
            <a:ext cx="11179629" cy="552044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88468" y="273530"/>
            <a:ext cx="2589234"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Add New Course</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bwMode="auto">
          <a:xfrm>
            <a:off x="506458" y="684411"/>
            <a:ext cx="11152142" cy="550956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60795" y="251759"/>
            <a:ext cx="4070409"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Added New Course Successfully</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bwMode="auto">
          <a:xfrm>
            <a:off x="495572" y="662640"/>
            <a:ext cx="11173914" cy="554221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45685" y="208216"/>
            <a:ext cx="2300630"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Delete Course</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544286" y="700314"/>
            <a:ext cx="11125200" cy="547188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1465" y="1308249"/>
            <a:ext cx="10049070" cy="5460007"/>
          </a:xfrm>
          <a:prstGeom prst="rect">
            <a:avLst/>
          </a:prstGeom>
        </p:spPr>
        <p:txBody>
          <a:bodyPr wrap="square">
            <a:spAutoFit/>
          </a:bodyPr>
          <a:lstStyle/>
          <a:p>
            <a:pPr marL="342900" marR="0" lvl="0" indent="-342900" algn="just"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Knowledge is power. But Power on its own cannot be a key to success. It needs to be harnessed and channelized properly according to the needs and acquirement of the circumstances. In MCA we are supposed to work on a project, which gives us a required exposure to the professional field, which we will be embracing as soon as we move from our student phase to the professional phase</a:t>
            </a:r>
            <a:r>
              <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a:t>
            </a:r>
          </a:p>
          <a:p>
            <a:pPr marL="342900"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Today we have many tools at our disposal, so how to use them judiciously according to the requirements of the</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clients as well as to convince our client to venture out into uncharted-Red territory and convince them to adapt to</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emerging</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technology</a:t>
            </a:r>
            <a:r>
              <a:rPr kumimoji="0" lang="en-IN" sz="2000" b="0" i="0" u="none" strike="noStrike" kern="1200" cap="none" spc="-4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is</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3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responsibility</a:t>
            </a:r>
            <a:r>
              <a:rPr kumimoji="0" lang="en-IN" sz="2000" b="0" i="0" u="none" strike="noStrike" kern="1200" cap="none" spc="-4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of</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2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developer.</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 Master of Computer Application (MCA) is a two-year full-time course. It covers various topics associated with the area of computer science. We did a project “Online</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Exam Management System”. An effort has been to exhaustively deal with every part of the systems developed and at the appropriate position, so That a user can easily generate the reports.</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
        <p:nvSpPr>
          <p:cNvPr id="3" name="Rectangle 2"/>
          <p:cNvSpPr/>
          <p:nvPr/>
        </p:nvSpPr>
        <p:spPr>
          <a:xfrm>
            <a:off x="5429824" y="576446"/>
            <a:ext cx="1332352" cy="556434"/>
          </a:xfrm>
          <a:prstGeom prst="rect">
            <a:avLst/>
          </a:prstGeom>
        </p:spPr>
        <p:style>
          <a:lnRef idx="1">
            <a:schemeClr val="dk1"/>
          </a:lnRef>
          <a:fillRef idx="3">
            <a:schemeClr val="dk1"/>
          </a:fillRef>
          <a:effectRef idx="2">
            <a:schemeClr val="dk1"/>
          </a:effectRef>
          <a:fontRef idx="minor">
            <a:schemeClr val="lt1"/>
          </a:fontRef>
        </p:style>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2800" b="1" i="0" u="none" strike="noStrike" kern="1200" cap="none" spc="0" normalizeH="0" baseline="0" noProof="0" dirty="0">
                <a:ln>
                  <a:noFill/>
                </a:ln>
                <a:solidFill>
                  <a:srgbClr val="00B0F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Preface</a:t>
            </a:r>
            <a:endParaRPr kumimoji="0" lang="en-IN" sz="2800" b="0" i="0" u="none" strike="noStrike" kern="1200" cap="none" spc="0" normalizeH="0" baseline="0" noProof="0" dirty="0">
              <a:ln>
                <a:noFill/>
              </a:ln>
              <a:solidFill>
                <a:srgbClr val="00B0F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14479" y="251759"/>
            <a:ext cx="4224297"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View Course Deleted Successfully</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bwMode="auto">
          <a:xfrm>
            <a:off x="547142" y="662641"/>
            <a:ext cx="11122344" cy="555310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84019" y="197330"/>
            <a:ext cx="1823961"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Faculty’s</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3"/>
          <a:srcRect/>
          <a:stretch>
            <a:fillRect/>
          </a:stretch>
        </p:blipFill>
        <p:spPr>
          <a:xfrm>
            <a:off x="500742" y="608212"/>
            <a:ext cx="11234057" cy="557487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01890" y="262644"/>
            <a:ext cx="2627706"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Add New Faculty</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511628" y="673525"/>
            <a:ext cx="11157858" cy="553133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97617" y="295302"/>
            <a:ext cx="4653966"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View New Faculty Added Successfully</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3"/>
          <a:srcRect/>
          <a:stretch>
            <a:fillRect/>
          </a:stretch>
        </p:blipFill>
        <p:spPr bwMode="auto">
          <a:xfrm>
            <a:off x="522513" y="706183"/>
            <a:ext cx="11157857" cy="545513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73125" y="251759"/>
            <a:ext cx="2441694"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Update Faculty</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511627" y="662641"/>
            <a:ext cx="11190515" cy="559664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29839" y="284416"/>
            <a:ext cx="4237121"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View Faculty Update Successfully</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bwMode="auto">
          <a:xfrm>
            <a:off x="468086" y="695297"/>
            <a:ext cx="11223171" cy="553133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26449" y="262645"/>
            <a:ext cx="2339102"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Delete Faculty</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566057" y="673527"/>
            <a:ext cx="11114313" cy="5520444"/>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49672" y="240873"/>
            <a:ext cx="4262769"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View Faculty Deleted Successfully</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bwMode="auto">
          <a:xfrm>
            <a:off x="506458" y="651755"/>
            <a:ext cx="11152142" cy="56510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05371" y="229988"/>
            <a:ext cx="1781257"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Students</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511629" y="640870"/>
            <a:ext cx="11190514" cy="5640187"/>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89066" y="306188"/>
            <a:ext cx="2653354"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Add New Student</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511627" y="717070"/>
            <a:ext cx="11125201" cy="547690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90069" y="996349"/>
            <a:ext cx="11382175" cy="701966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 </a:t>
            </a:r>
            <a:endParaRPr kumimoji="0" lang="en-IN" sz="12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endParaRPr>
          </a:p>
          <a:p>
            <a:pPr marL="285750" marR="0" lvl="0" indent="-285750" algn="just" defTabSz="4572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Mistry</a:t>
            </a:r>
            <a:r>
              <a:rPr kumimoji="0"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Mohit</a:t>
            </a:r>
            <a:r>
              <a:rPr kumimoji="0"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Arvindbhai a</a:t>
            </a:r>
            <a:r>
              <a:rPr kumimoji="0"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 of</a:t>
            </a:r>
            <a:r>
              <a:rPr kumimoji="0"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MCA (Master of Computer</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Application)</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Semester</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2</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at</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S.S</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Agrawal</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Institute</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of</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Management</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and</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Technology,</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Navsari</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have</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completed this project. We would like to convey our heartfelt gratitude to all those people from whom we</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have</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got</a:t>
            </a:r>
            <a:r>
              <a:rPr kumimoji="0" lang="en-IN" sz="18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considerable</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support</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and</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encouragement</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during</a:t>
            </a:r>
            <a:r>
              <a:rPr kumimoji="0" lang="en-IN" sz="18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this</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project.</a:t>
            </a:r>
          </a:p>
          <a:p>
            <a:pPr marL="285750" marR="0" lvl="0" indent="-285750" algn="just" defTabSz="457200" rtl="0" eaLnBrk="1" fontAlgn="auto" latinLnBrk="0" hangingPunct="1">
              <a:lnSpc>
                <a:spcPct val="150000"/>
              </a:lnSpc>
              <a:spcBef>
                <a:spcPts val="0"/>
              </a:spcBef>
              <a:spcAft>
                <a:spcPts val="0"/>
              </a:spcAft>
              <a:buClrTx/>
              <a:buSzTx/>
              <a:buFont typeface="Wingdings" panose="05000000000000000000" pitchFamily="2" charset="2"/>
              <a:buChar char="q"/>
              <a:tabLst/>
              <a:defRPr/>
            </a:pPr>
            <a:endParaRPr kumimoji="0" lang="en-IN" sz="1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285750" marR="0" lvl="0" indent="-28575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We would like to thank our </a:t>
            </a:r>
            <a:r>
              <a:rPr kumimoji="0" lang="en-IN" sz="18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principal </a:t>
            </a:r>
            <a:r>
              <a:rPr kumimoji="0" lang="en-IN" sz="1800" b="1" i="0" u="none" strike="noStrike" kern="1200" cap="none" spc="0" normalizeH="0" baseline="0" noProof="0" dirty="0" err="1">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Dr.</a:t>
            </a:r>
            <a:r>
              <a:rPr kumimoji="0" lang="en-IN" sz="18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Sham </a:t>
            </a:r>
            <a:r>
              <a:rPr kumimoji="0" lang="en-IN" sz="1800" b="1" i="0" u="none" strike="noStrike" kern="1200" cap="none" spc="0" normalizeH="0" baseline="0" noProof="0" dirty="0" err="1">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Sachinwala</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S.S Agrawal Institute of Computer</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Science</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for</a:t>
            </a:r>
            <a:r>
              <a:rPr kumimoji="0" lang="en-IN" sz="1800" b="0" i="0" u="none" strike="noStrike" kern="1200" cap="none" spc="3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their</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motivation</a:t>
            </a:r>
            <a:r>
              <a:rPr kumimoji="0" lang="en-IN" sz="1800" b="0" i="0" u="none" strike="noStrike" kern="1200" cap="none" spc="3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&amp;</a:t>
            </a:r>
            <a:r>
              <a:rPr kumimoji="0" lang="en-IN" sz="1800" b="0" i="0" u="none" strike="noStrike" kern="1200" cap="none" spc="-3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constant</a:t>
            </a:r>
            <a:r>
              <a:rPr kumimoji="0" lang="en-IN" sz="18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support</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to</a:t>
            </a:r>
            <a:r>
              <a:rPr kumimoji="0" lang="en-IN" sz="18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complete</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this project</a:t>
            </a:r>
            <a:r>
              <a:rPr kumimoji="0" lang="en-IN" sz="18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successfully.</a:t>
            </a:r>
          </a:p>
          <a:p>
            <a:pPr marL="285750" marR="0" lvl="0" indent="-28575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endParaRPr kumimoji="0" lang="en-IN" sz="8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285750" marR="0" lvl="0" indent="-28575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We would like to extend our gratitude to </a:t>
            </a:r>
            <a:r>
              <a:rPr kumimoji="0" lang="en-IN" sz="18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Prof. </a:t>
            </a:r>
            <a:r>
              <a:rPr kumimoji="0" lang="en-IN" sz="1800" b="1" i="0" u="none" strike="noStrike" kern="1200" cap="none" spc="0" normalizeH="0" baseline="0" noProof="0" dirty="0" err="1">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Jinal</a:t>
            </a:r>
            <a:r>
              <a:rPr kumimoji="0" lang="en-IN" sz="18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m</a:t>
            </a:r>
            <a:r>
              <a:rPr kumimoji="0" 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a</a:t>
            </a:r>
            <a:r>
              <a:rPr kumimoji="0" lang="en-IN"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'am</a:t>
            </a:r>
            <a:r>
              <a:rPr kumimoji="0" lang="en-IN" sz="18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(Project Guide)</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for her valuable</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guidance</a:t>
            </a:r>
            <a:r>
              <a:rPr kumimoji="0" lang="en-IN" sz="1800" b="0" i="0" u="none" strike="noStrike" kern="1200" cap="none" spc="-3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and</a:t>
            </a:r>
            <a:r>
              <a:rPr kumimoji="0" lang="en-IN" sz="18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support. Her</a:t>
            </a:r>
            <a:r>
              <a:rPr kumimoji="0" lang="en-IN" sz="1800" b="0" i="0" u="none" strike="noStrike" kern="1200" cap="none" spc="3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suggestions</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and</a:t>
            </a:r>
            <a:r>
              <a:rPr kumimoji="0" lang="en-IN" sz="18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motivation</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encouraged</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us</a:t>
            </a:r>
            <a:r>
              <a:rPr kumimoji="0" lang="en-IN" sz="18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throughout</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project.</a:t>
            </a:r>
          </a:p>
          <a:p>
            <a:pPr marL="285750" marR="0" lvl="0" indent="-28575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endParaRPr kumimoji="0" lang="en-IN" sz="1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285750" marR="0" lvl="0" indent="-28575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And finally, we would also like to acknowledge the faculty of the Computer Science department</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for their constant support during the period with them, mounding our future to survive in this highly</a:t>
            </a:r>
            <a:r>
              <a:rPr kumimoji="0" lang="en-IN" sz="18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competitive</a:t>
            </a:r>
            <a:r>
              <a:rPr kumimoji="0" lang="en-IN" sz="18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world.</a:t>
            </a:r>
            <a:endParaRPr kumimoji="0" lang="en-IN" sz="16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457200" algn="just" defTabSz="457200" rtl="0" eaLnBrk="1" fontAlgn="auto" latinLnBrk="0" hangingPunct="1">
              <a:lnSpc>
                <a:spcPct val="115000"/>
              </a:lnSpc>
              <a:spcBef>
                <a:spcPts val="0"/>
              </a:spcBef>
              <a:spcAft>
                <a:spcPts val="100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IN" sz="16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457200" algn="just" defTabSz="457200" rtl="0" eaLnBrk="1" fontAlgn="auto" latinLnBrk="0" hangingPunct="1">
              <a:lnSpc>
                <a:spcPct val="115000"/>
              </a:lnSpc>
              <a:spcBef>
                <a:spcPts val="0"/>
              </a:spcBef>
              <a:spcAft>
                <a:spcPts val="100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IN" sz="16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457200" algn="just" defTabSz="457200" rtl="0" eaLnBrk="1" fontAlgn="auto" latinLnBrk="0" hangingPunct="1">
              <a:lnSpc>
                <a:spcPct val="115000"/>
              </a:lnSpc>
              <a:spcBef>
                <a:spcPts val="0"/>
              </a:spcBef>
              <a:spcAft>
                <a:spcPts val="100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IN" sz="16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457200" algn="just" defTabSz="457200" rtl="0" eaLnBrk="1" fontAlgn="auto" latinLnBrk="0" hangingPunct="1">
              <a:lnSpc>
                <a:spcPct val="115000"/>
              </a:lnSpc>
              <a:spcBef>
                <a:spcPts val="0"/>
              </a:spcBef>
              <a:spcAft>
                <a:spcPts val="1000"/>
              </a:spcAft>
              <a:buClrTx/>
              <a:buSzTx/>
              <a:buFontTx/>
              <a:buNone/>
              <a:tabLst/>
              <a:defRPr/>
            </a:pPr>
            <a:r>
              <a:rPr kumimoji="0" lang="en-IN" sz="18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IN" sz="16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
        <p:nvSpPr>
          <p:cNvPr id="6" name="Rectangle 5"/>
          <p:cNvSpPr/>
          <p:nvPr/>
        </p:nvSpPr>
        <p:spPr>
          <a:xfrm>
            <a:off x="4362626" y="538444"/>
            <a:ext cx="4277453" cy="523220"/>
          </a:xfrm>
          <a:prstGeom prst="rect">
            <a:avLst/>
          </a:prstGeom>
        </p:spPr>
        <p:style>
          <a:lnRef idx="1">
            <a:schemeClr val="dk1"/>
          </a:lnRef>
          <a:fillRef idx="3">
            <a:schemeClr val="dk1"/>
          </a:fillRef>
          <a:effectRef idx="2">
            <a:schemeClr val="dk1"/>
          </a:effectRef>
          <a:fontRef idx="minor">
            <a:schemeClr val="lt1"/>
          </a:fontRef>
        </p:style>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Acknowledgement</a:t>
            </a:r>
            <a:endParaRPr kumimoji="0" lang="en-IN"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94697" y="262645"/>
            <a:ext cx="4602606"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View New Student added successfully</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522514" y="673526"/>
            <a:ext cx="11146971" cy="5466017"/>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74402" y="251759"/>
            <a:ext cx="3243196"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Update Student Record</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bwMode="auto">
          <a:xfrm>
            <a:off x="503599" y="662641"/>
            <a:ext cx="11155001" cy="553133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13625" y="273531"/>
            <a:ext cx="2364750"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Delete Student</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555171" y="684413"/>
            <a:ext cx="11081657" cy="553133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23191" y="284417"/>
            <a:ext cx="4288417"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View Student Deleted Successfully</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bwMode="auto">
          <a:xfrm>
            <a:off x="525371" y="695299"/>
            <a:ext cx="11141257" cy="546601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06599" y="274619"/>
            <a:ext cx="2178802"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Notifications</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529590" y="685500"/>
            <a:ext cx="11151870" cy="54867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96812" y="251759"/>
            <a:ext cx="3198375"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New Notifications Add </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518160" y="662640"/>
            <a:ext cx="11151870" cy="5600999"/>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04365" y="240329"/>
            <a:ext cx="4583370"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New Notifications Added successfully</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552450" y="651211"/>
            <a:ext cx="11094720" cy="554385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41114" y="228899"/>
            <a:ext cx="2909771"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Delete Notifications </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499110" y="639780"/>
            <a:ext cx="11113770" cy="5555279"/>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72755" y="206039"/>
            <a:ext cx="4743670"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View Notification Deleted Successfully </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518160" y="616920"/>
            <a:ext cx="11209020" cy="5589569"/>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87977" y="228899"/>
            <a:ext cx="2416046"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Request Forms</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518160" y="639780"/>
            <a:ext cx="11151870" cy="554384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65470" y="1056823"/>
            <a:ext cx="11111249" cy="5137945"/>
          </a:xfrm>
          <a:prstGeom prst="rect">
            <a:avLst/>
          </a:prstGeom>
        </p:spPr>
        <p:txBody>
          <a:bodyPr wrap="square">
            <a:spAutoFit/>
          </a:bodyPr>
          <a:lstStyle/>
          <a:p>
            <a:pPr marL="2132330" marR="0" lvl="0" indent="0" algn="l" defTabSz="457200" rtl="0" eaLnBrk="1" fontAlgn="auto" latinLnBrk="0" hangingPunct="1">
              <a:lnSpc>
                <a:spcPct val="100000"/>
              </a:lnSpc>
              <a:spcBef>
                <a:spcPts val="45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rPr>
              <a:t> </a:t>
            </a:r>
            <a:endParaRPr kumimoji="0" lang="en-IN"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endParaRPr>
          </a:p>
          <a:p>
            <a:pPr marL="342900" marR="0" lvl="0" indent="-34290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It was</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wonderful</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learning</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experience</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for</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me</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while</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working</a:t>
            </a:r>
            <a:r>
              <a:rPr kumimoji="0" lang="en-IN" sz="2000" b="0" i="0" u="none" strike="noStrike" kern="1200" cap="none" spc="-3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on</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this</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project. This</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project took</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me</a:t>
            </a:r>
            <a:r>
              <a:rPr kumimoji="0" lang="en-IN" sz="2000" b="0" i="0" u="none" strike="noStrike" kern="1200" cap="none" spc="-23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through the various phases of project development and gave me real insight into the project. The joy of</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working and the thrill involved while tackling the various problems and challenges gave me a feel of the</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developer’s industry.</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There</a:t>
            </a:r>
            <a:r>
              <a:rPr kumimoji="0" lang="en-IN" sz="2000" b="0" i="0" u="none" strike="noStrike" kern="1200" cap="none" spc="-4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are</a:t>
            </a:r>
            <a:r>
              <a:rPr kumimoji="0" lang="en-IN" sz="2000" b="0" i="0" u="none" strike="noStrike" kern="1200" cap="none" spc="-4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numerous things</a:t>
            </a:r>
            <a:r>
              <a:rPr kumimoji="0" lang="en-IN" sz="2000" b="0" i="0" u="none" strike="noStrike" kern="1200" cap="none" spc="-3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that</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we</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have</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learned,</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while</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working</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on the</a:t>
            </a:r>
            <a:r>
              <a:rPr kumimoji="0" lang="en-IN" sz="2000" b="0" i="0" u="none" strike="noStrike" kern="1200" cap="none" spc="-4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project</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in</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IT</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industry. The</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project</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has</a:t>
            </a:r>
            <a:r>
              <a:rPr kumimoji="0" lang="en-IN" sz="2000" b="0" i="0" u="none" strike="noStrike" kern="1200" cap="none" spc="-5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helped us</a:t>
            </a:r>
            <a:r>
              <a:rPr kumimoji="0" lang="en-IN" sz="2000" b="0" i="0" u="none" strike="noStrike" kern="1200" cap="none" spc="-2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in</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perfecting</a:t>
            </a:r>
            <a:r>
              <a:rPr kumimoji="0" lang="en-IN" sz="2000" b="0" i="0" u="none" strike="noStrike" kern="1200" cap="none" spc="-2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concepts which we</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have</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learned in</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past</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years.</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project</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gave</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us</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better</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understanding</a:t>
            </a:r>
            <a:r>
              <a:rPr kumimoji="0" lang="en-IN" sz="2000" b="0" i="0" u="none" strike="noStrike" kern="1200" cap="none" spc="-2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that</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there</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is</a:t>
            </a:r>
            <a:r>
              <a:rPr kumimoji="0" lang="en-IN" sz="2000" b="0" i="0" u="none" strike="noStrike" kern="1200" cap="none" spc="-2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so</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much more</a:t>
            </a:r>
            <a:r>
              <a:rPr kumimoji="0" lang="en-IN" sz="2000" b="0" i="0" u="none" strike="noStrike" kern="1200" cap="none" spc="-3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to</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learn</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from</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23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surrounding environments of</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colleagues and</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3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power</a:t>
            </a:r>
            <a:r>
              <a:rPr kumimoji="0" lang="en-IN" sz="2000" b="0" i="0" u="none" strike="noStrike" kern="1200" cap="none" spc="2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of</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3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technological</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languages.</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 project helped us in organizing the time effectively, and working with teammates and</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generating</a:t>
            </a:r>
            <a:r>
              <a:rPr kumimoji="0" lang="en-IN" sz="2000" b="0" i="0" u="none" strike="noStrike" kern="1200" cap="none" spc="-3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substantial</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output</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of</a:t>
            </a:r>
            <a:r>
              <a:rPr kumimoji="0" lang="en-IN" sz="2000" b="0" i="0" u="none" strike="noStrike" kern="1200" cap="none" spc="-2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efforts.</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It</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has</a:t>
            </a:r>
            <a:r>
              <a:rPr kumimoji="0" lang="en-IN" sz="2000" b="0" i="0" u="none" strike="noStrike" kern="1200" cap="none" spc="-3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prepared</a:t>
            </a:r>
            <a:r>
              <a:rPr kumimoji="0" lang="en-IN" sz="2000" b="0" i="0" u="none" strike="noStrike" kern="1200" cap="none" spc="-2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us</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for</a:t>
            </a:r>
            <a:r>
              <a:rPr kumimoji="0" lang="en-IN" sz="2000" b="0" i="0" u="none" strike="noStrike" kern="1200" cap="none" spc="2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analysing</a:t>
            </a:r>
            <a:r>
              <a:rPr kumimoji="0" lang="en-IN" sz="2000" b="0" i="0" u="none" strike="noStrike" kern="1200" cap="none" spc="-3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and</a:t>
            </a:r>
            <a:r>
              <a:rPr kumimoji="0" lang="en-IN" sz="2000" b="0" i="0" u="none" strike="noStrike" kern="1200" cap="none" spc="-2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programming</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for</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industrial</a:t>
            </a:r>
            <a:r>
              <a:rPr kumimoji="0" lang="en-IN" sz="2000" b="0" i="0" u="none" strike="noStrike" kern="1200" cap="none" spc="-23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problems and</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to</a:t>
            </a:r>
            <a:r>
              <a:rPr kumimoji="0" lang="en-IN" sz="2000" b="0" i="0" u="none" strike="noStrike" kern="1200" cap="none" spc="-1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work</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on</a:t>
            </a:r>
            <a:r>
              <a:rPr kumimoji="0" lang="en-IN" sz="2000" b="0" i="0" u="none" strike="noStrike" kern="1200" cap="none" spc="1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large</a:t>
            </a:r>
            <a:r>
              <a:rPr kumimoji="0" lang="en-IN" sz="2000" b="0" i="0" u="none" strike="noStrike" kern="1200" cap="none" spc="-3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projects</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in</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a:t>
            </a:r>
            <a:r>
              <a:rPr kumimoji="0" lang="en-IN" sz="2000" b="0" i="0" u="none" strike="noStrike" kern="1200" cap="none" spc="-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future.</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15000"/>
              </a:lnSpc>
              <a:spcBef>
                <a:spcPts val="0"/>
              </a:spcBef>
              <a:spcAft>
                <a:spcPts val="1000"/>
              </a:spcAft>
              <a:buClrTx/>
              <a:buSzTx/>
              <a:buFontTx/>
              <a:buNone/>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
        <p:nvSpPr>
          <p:cNvPr id="3" name="Rectangle 2"/>
          <p:cNvSpPr/>
          <p:nvPr/>
        </p:nvSpPr>
        <p:spPr>
          <a:xfrm>
            <a:off x="3248942" y="476046"/>
            <a:ext cx="5694116" cy="580777"/>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Learning during Project Work</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34534" y="217469"/>
            <a:ext cx="3922932"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View Request forms &amp; Update</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495300" y="628351"/>
            <a:ext cx="11220450" cy="5589569"/>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03635" y="217469"/>
            <a:ext cx="1584729"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Profile</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495300" y="628350"/>
            <a:ext cx="11197590" cy="5635289"/>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72561" y="286049"/>
            <a:ext cx="2646878"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Update Password</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552450" y="696930"/>
            <a:ext cx="11129010" cy="5475269"/>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02505" y="240329"/>
            <a:ext cx="3986989"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Password Updated successfully</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bwMode="auto">
          <a:xfrm>
            <a:off x="509587" y="651211"/>
            <a:ext cx="11149013" cy="556670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14092" y="2861779"/>
            <a:ext cx="6097554" cy="923330"/>
          </a:xfrm>
          <a:prstGeom prst="rect">
            <a:avLst/>
          </a:prstGeom>
          <a:solidFill>
            <a:srgbClr val="0070C0"/>
          </a:solidFill>
        </p:spPr>
        <p:style>
          <a:lnRef idx="0">
            <a:schemeClr val="dk1"/>
          </a:lnRef>
          <a:fillRef idx="3">
            <a:schemeClr val="dk1"/>
          </a:fillRef>
          <a:effectRef idx="3">
            <a:schemeClr val="dk1"/>
          </a:effectRef>
          <a:fontRef idx="minor">
            <a:schemeClr val="lt1"/>
          </a:fontRef>
        </p:style>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2. Faculty Module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a:xfrm>
            <a:off x="525891" y="723075"/>
            <a:ext cx="11154480" cy="555849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a:xfrm>
            <a:off x="511629" y="697773"/>
            <a:ext cx="11179628" cy="5539741"/>
          </a:xfrm>
          <a:prstGeom prst="rect">
            <a:avLst/>
          </a:prstGeom>
        </p:spPr>
      </p:pic>
      <p:sp>
        <p:nvSpPr>
          <p:cNvPr id="3" name="Rectangle 2"/>
          <p:cNvSpPr/>
          <p:nvPr/>
        </p:nvSpPr>
        <p:spPr>
          <a:xfrm>
            <a:off x="5314376" y="286891"/>
            <a:ext cx="1563248"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Login</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78670" y="240873"/>
            <a:ext cx="2133918"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Dashboard </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544286" y="651755"/>
            <a:ext cx="11103428" cy="5204759"/>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54510" y="251759"/>
            <a:ext cx="2300693"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Student View</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533399" y="662640"/>
            <a:ext cx="11146971" cy="5553103"/>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07213" y="208216"/>
            <a:ext cx="2377574"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Block Student</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522514" y="619098"/>
            <a:ext cx="11146972" cy="554221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210052" y="595841"/>
            <a:ext cx="1771895" cy="556434"/>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2800" b="1" i="0" u="none" strike="noStrike" kern="1200" cap="none" spc="0" normalizeH="0" baseline="0" noProof="0" dirty="0">
                <a:ln>
                  <a:noFill/>
                </a:ln>
                <a:solidFill>
                  <a:srgbClr val="00B0F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Abstract</a:t>
            </a:r>
            <a:endParaRPr kumimoji="0" lang="en-IN" sz="2800" b="0" i="0" u="none" strike="noStrike" kern="1200" cap="none" spc="0" normalizeH="0" baseline="0" noProof="0" dirty="0">
              <a:ln>
                <a:noFill/>
              </a:ln>
              <a:solidFill>
                <a:srgbClr val="00B0F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Rectangle 3"/>
          <p:cNvSpPr/>
          <p:nvPr/>
        </p:nvSpPr>
        <p:spPr>
          <a:xfrm>
            <a:off x="1045029" y="1379557"/>
            <a:ext cx="10114383" cy="4200167"/>
          </a:xfrm>
          <a:prstGeom prst="rect">
            <a:avLst/>
          </a:prstGeom>
        </p:spPr>
        <p:txBody>
          <a:bodyPr wrap="square">
            <a:spAutoFit/>
          </a:bodyPr>
          <a:lstStyle/>
          <a:p>
            <a:pPr marL="342900" marR="0" lvl="0" indent="-34290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This project report on “Online</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Exam Management System”. During the developing of this project we explore new ideas and functionality. In this project we have basically 3 modules. These three modules include Admin, Faculty and Student.</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 Admin module profile, add faculty, add students, add Subject</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and</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add course. The Faculty module can conduct exam and they can add questions. The Student module profile, they</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can see which exam occur in future according to students course.</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just"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This document shows details and various diagrams like use case diagram, class diagram, interaction diagram, activity diagram and also add the data dictionary and screen shorts are define in this document.   </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16185" y="208216"/>
            <a:ext cx="2159629"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Attendance </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522513" y="720588"/>
            <a:ext cx="11223173" cy="5516926"/>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72225" y="284416"/>
            <a:ext cx="2570063"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Add Attendance</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Picture 3"/>
          <p:cNvPicPr/>
          <p:nvPr/>
        </p:nvPicPr>
        <p:blipFill>
          <a:blip r:embed="rId2"/>
          <a:srcRect/>
          <a:stretch>
            <a:fillRect/>
          </a:stretch>
        </p:blipFill>
        <p:spPr>
          <a:xfrm>
            <a:off x="664027" y="773430"/>
            <a:ext cx="11016343" cy="539877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13277" y="306188"/>
            <a:ext cx="3583160"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Added Attendance by date</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bwMode="auto">
          <a:xfrm>
            <a:off x="511628" y="717070"/>
            <a:ext cx="11223171" cy="5399042"/>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62128" y="251759"/>
            <a:ext cx="3467744"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View Attendance by Date</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Picture 3"/>
          <p:cNvPicPr/>
          <p:nvPr/>
        </p:nvPicPr>
        <p:blipFill>
          <a:blip r:embed="rId2"/>
          <a:srcRect/>
          <a:stretch>
            <a:fillRect/>
          </a:stretch>
        </p:blipFill>
        <p:spPr>
          <a:xfrm>
            <a:off x="576943" y="662641"/>
            <a:ext cx="11103428" cy="552044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73311" y="240873"/>
            <a:ext cx="1845377"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Material</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576942" y="651755"/>
            <a:ext cx="11157857" cy="5509559"/>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74391" y="262645"/>
            <a:ext cx="4653903" cy="410882"/>
          </a:xfrm>
          <a:prstGeom prst="rect">
            <a:avLst/>
          </a:prstGeom>
        </p:spPr>
        <p:txBody>
          <a:bodyPr wrap="none">
            <a:spAutoFit/>
          </a:bodyPr>
          <a:lstStyle/>
          <a:p>
            <a:pPr marL="1371600" marR="0" lvl="0" indent="457200" algn="l"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Add New Material</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522513" y="673528"/>
            <a:ext cx="11190515" cy="5574872"/>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64906" y="273530"/>
            <a:ext cx="5904245" cy="410882"/>
          </a:xfrm>
          <a:prstGeom prst="rect">
            <a:avLst/>
          </a:prstGeom>
        </p:spPr>
        <p:txBody>
          <a:bodyPr wrap="none">
            <a:spAutoFit/>
          </a:bodyPr>
          <a:lstStyle/>
          <a:p>
            <a:pPr marL="1371600" marR="0" lvl="0" indent="457200" algn="l"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Add New Material Successfully</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Picture 3"/>
          <p:cNvPicPr/>
          <p:nvPr/>
        </p:nvPicPr>
        <p:blipFill>
          <a:blip r:embed="rId2"/>
          <a:srcRect/>
          <a:stretch>
            <a:fillRect/>
          </a:stretch>
        </p:blipFill>
        <p:spPr bwMode="auto">
          <a:xfrm>
            <a:off x="598713" y="684412"/>
            <a:ext cx="11114315" cy="5455131"/>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56424" y="229988"/>
            <a:ext cx="2518638"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Delete Material</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500743" y="640870"/>
            <a:ext cx="11234057" cy="5520444"/>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85681" y="251759"/>
            <a:ext cx="3768980"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Delete Material Successfully</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bwMode="auto">
          <a:xfrm>
            <a:off x="522514" y="662641"/>
            <a:ext cx="11212285" cy="5449687"/>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50051" y="273531"/>
            <a:ext cx="2153154"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Notification</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555171" y="684413"/>
            <a:ext cx="11179629" cy="552044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69494" y="584561"/>
            <a:ext cx="2653012" cy="523220"/>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Index</a:t>
            </a:r>
            <a:endParaRPr kumimoji="0" lang="en-IN"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endParaRPr>
          </a:p>
        </p:txBody>
      </p:sp>
      <p:sp>
        <p:nvSpPr>
          <p:cNvPr id="4" name="Rectangle 3"/>
          <p:cNvSpPr/>
          <p:nvPr/>
        </p:nvSpPr>
        <p:spPr>
          <a:xfrm>
            <a:off x="2058041" y="1132660"/>
            <a:ext cx="6096000" cy="6001643"/>
          </a:xfrm>
          <a:prstGeom prst="rect">
            <a:avLst/>
          </a:prstGeom>
        </p:spPr>
        <p:txBody>
          <a:bodyPr>
            <a:spAutoFit/>
          </a:bodyPr>
          <a:lstStyle/>
          <a:p>
            <a:pPr marL="82296"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Introduction</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Objectives</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Project profile</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Problem Definition</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Module</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Advantages &amp; disadvantages</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Screen shots</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Future Enhancement</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Conclusion</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Bibliography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55738" y="273530"/>
            <a:ext cx="2698238"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View Notification</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522513" y="684412"/>
            <a:ext cx="11114315" cy="5542217"/>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82459" y="197331"/>
            <a:ext cx="1648849"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Profile</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500744" y="608213"/>
            <a:ext cx="11190514" cy="560753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40500" y="273531"/>
            <a:ext cx="2710999"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Update Password</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489857" y="684412"/>
            <a:ext cx="11212286" cy="5542217"/>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43929" y="273530"/>
            <a:ext cx="3961341"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Update Password Successfully</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Picture 3"/>
          <p:cNvPicPr/>
          <p:nvPr/>
        </p:nvPicPr>
        <p:blipFill>
          <a:blip r:embed="rId2"/>
          <a:srcRect/>
          <a:stretch>
            <a:fillRect/>
          </a:stretch>
        </p:blipFill>
        <p:spPr bwMode="auto">
          <a:xfrm>
            <a:off x="492715" y="684412"/>
            <a:ext cx="11206570" cy="5574874"/>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14092" y="2861779"/>
            <a:ext cx="6097554" cy="923330"/>
          </a:xfrm>
          <a:prstGeom prst="rect">
            <a:avLst/>
          </a:prstGeom>
          <a:solidFill>
            <a:srgbClr val="0070C0"/>
          </a:solidFill>
        </p:spPr>
        <p:style>
          <a:lnRef idx="0">
            <a:schemeClr val="dk1"/>
          </a:lnRef>
          <a:fillRef idx="3">
            <a:schemeClr val="dk1"/>
          </a:fillRef>
          <a:effectRef idx="3">
            <a:schemeClr val="dk1"/>
          </a:effectRef>
          <a:fontRef idx="minor">
            <a:schemeClr val="lt1"/>
          </a:fontRef>
        </p:style>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rPr>
              <a:t>2. Student Module </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8364" y="312193"/>
            <a:ext cx="2153154"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3.Student Module: -</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525891" y="723075"/>
            <a:ext cx="11154480" cy="5558495"/>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88636" y="251759"/>
            <a:ext cx="1588897"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 Login</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478971" y="662640"/>
            <a:ext cx="11234057" cy="5596645"/>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32156" y="251759"/>
            <a:ext cx="2101857"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 Dashboard</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511628" y="662641"/>
            <a:ext cx="11223171" cy="5520445"/>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24839" y="236795"/>
            <a:ext cx="2127570" cy="390684"/>
          </a:xfrm>
          <a:prstGeom prst="rect">
            <a:avLst/>
          </a:prstGeom>
          <a:noFill/>
        </p:spPr>
        <p:txBody>
          <a:bodyPr wrap="none" rtlCol="0">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 Attendance</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rcRect/>
          <a:stretch>
            <a:fillRect/>
          </a:stretch>
        </p:blipFill>
        <p:spPr>
          <a:xfrm>
            <a:off x="391886" y="627479"/>
            <a:ext cx="11374016" cy="5633362"/>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15603" y="197330"/>
            <a:ext cx="1960793"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 Materials</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500741" y="608212"/>
            <a:ext cx="11190516" cy="560753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49533" y="556572"/>
            <a:ext cx="2692934" cy="548099"/>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Introductions</a:t>
            </a:r>
          </a:p>
        </p:txBody>
      </p:sp>
      <p:sp>
        <p:nvSpPr>
          <p:cNvPr id="3" name="Rectangle 2"/>
          <p:cNvSpPr/>
          <p:nvPr/>
        </p:nvSpPr>
        <p:spPr>
          <a:xfrm>
            <a:off x="1062135" y="1404616"/>
            <a:ext cx="10067730" cy="1492526"/>
          </a:xfrm>
          <a:prstGeom prst="rect">
            <a:avLst/>
          </a:prstGeom>
        </p:spPr>
        <p:txBody>
          <a:bodyPr wrap="square">
            <a:spAutoFit/>
          </a:bodyPr>
          <a:lstStyle/>
          <a:p>
            <a:pPr marL="342900" marR="0" lvl="0" indent="-342900" algn="just" defTabSz="457200" rtl="0" eaLnBrk="1" fontAlgn="auto" latinLnBrk="0" hangingPunct="1">
              <a:lnSpc>
                <a:spcPct val="115000"/>
              </a:lnSpc>
              <a:spcBef>
                <a:spcPts val="0"/>
              </a:spcBef>
              <a:spcAft>
                <a:spcPts val="1000"/>
              </a:spcAft>
              <a:buClrTx/>
              <a:buSzPts val="12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In traditional exam settings, students often face challenges such as scheduling conflicts or travel inconveniences. Our online exam management system eliminates these challenges by providing a flexible platform where students can take exams at their convenience from anywhere in the world.</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85385" y="208216"/>
            <a:ext cx="2621230"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 Notification List</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522514" y="619098"/>
            <a:ext cx="11271380" cy="5640188"/>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890260" y="197331"/>
            <a:ext cx="2781594"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 View Notification </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522513" y="608213"/>
            <a:ext cx="11179629" cy="5563987"/>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66254" y="197330"/>
            <a:ext cx="3059492"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 Request for Changes</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478970" y="608212"/>
            <a:ext cx="11190515" cy="5596645"/>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32184" y="240874"/>
            <a:ext cx="3527632"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 Add Request for Changes</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489857" y="651756"/>
            <a:ext cx="11201400" cy="5574873"/>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44225" y="208216"/>
            <a:ext cx="4303549"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 View Request for Changes Added</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bwMode="auto">
          <a:xfrm>
            <a:off x="511628" y="619098"/>
            <a:ext cx="11157857" cy="5563988"/>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82551" y="229988"/>
            <a:ext cx="1674497"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 Profile</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478971" y="640870"/>
            <a:ext cx="11201399" cy="553133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27676" y="229987"/>
            <a:ext cx="2736647"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 Password Update</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a:xfrm>
            <a:off x="511627" y="640869"/>
            <a:ext cx="11179629" cy="5542217"/>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10021" y="240874"/>
            <a:ext cx="4076757" cy="410882"/>
          </a:xfrm>
          <a:prstGeom prst="rect">
            <a:avLst/>
          </a:prstGeom>
        </p:spPr>
        <p:txBody>
          <a:bodyPr wrap="non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IN" sz="1800" b="1" i="0" u="sng"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 Password Updated successfully</a:t>
            </a:r>
            <a:endPar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 name="Picture 2"/>
          <p:cNvPicPr/>
          <p:nvPr/>
        </p:nvPicPr>
        <p:blipFill>
          <a:blip r:embed="rId2"/>
          <a:srcRect/>
          <a:stretch>
            <a:fillRect/>
          </a:stretch>
        </p:blipFill>
        <p:spPr bwMode="auto">
          <a:xfrm>
            <a:off x="481717" y="651756"/>
            <a:ext cx="11215478" cy="5535288"/>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1627" y="1479803"/>
            <a:ext cx="9599919" cy="1895343"/>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More functionality can added upon the student requirement</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IN" sz="1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These systems in future faculty also add the test functionality also added the journal, assignment and question bank also.</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IN" sz="1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System can so flexible so in future it can easily increment.</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IN" sz="2000" b="0" i="0" u="none" strike="noStrike" kern="1200" cap="none" spc="0" normalizeH="0" baseline="0" noProof="0" dirty="0">
              <a:ln>
                <a:noFill/>
              </a:ln>
              <a:solidFill>
                <a:srgbClr val="000000"/>
              </a:solidFill>
              <a:effectLst/>
              <a:uLnTx/>
              <a:uFillTx/>
              <a:latin typeface="Corbel" panose="020B0503020204020204"/>
              <a:ea typeface="+mn-ea"/>
              <a:cs typeface="+mn-cs"/>
            </a:endParaRPr>
          </a:p>
        </p:txBody>
      </p:sp>
      <p:sp>
        <p:nvSpPr>
          <p:cNvPr id="3" name="Rectangle 2"/>
          <p:cNvSpPr/>
          <p:nvPr/>
        </p:nvSpPr>
        <p:spPr>
          <a:xfrm>
            <a:off x="4375048" y="586390"/>
            <a:ext cx="4083423" cy="530539"/>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Future Enhancement</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45258" y="604103"/>
            <a:ext cx="2742395" cy="530539"/>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Conclusion</a:t>
            </a:r>
          </a:p>
        </p:txBody>
      </p:sp>
      <p:sp>
        <p:nvSpPr>
          <p:cNvPr id="3" name="Rectangle 2"/>
          <p:cNvSpPr/>
          <p:nvPr/>
        </p:nvSpPr>
        <p:spPr>
          <a:xfrm>
            <a:off x="970384" y="1500172"/>
            <a:ext cx="10245011" cy="2990999"/>
          </a:xfrm>
          <a:prstGeom prst="rect">
            <a:avLst/>
          </a:prstGeom>
        </p:spPr>
        <p:txBody>
          <a:bodyPr wrap="square">
            <a:spAutoFit/>
          </a:bodyPr>
          <a:lstStyle/>
          <a:p>
            <a:pPr marL="342900" marR="0" lvl="0" indent="-342900" algn="just"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It is an externally wonderful movement while concluding this report. This my first experience to perform such professional work. Objectives of this project were to satisfy user’s requirement, successful implementation of the system, design a user friendly and easy to operate system.</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endParaRPr kumimoji="0" lang="en-IN" sz="1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This software provides appropriate information to user.</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endParaRPr kumimoji="0" lang="en-IN" sz="1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This project is developed for online</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Exam</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management.</a:t>
            </a:r>
          </a:p>
          <a:p>
            <a:pPr marL="342900" marR="0" lvl="0" indent="-342900" algn="l" defTabSz="457200" rtl="0" eaLnBrk="1" fontAlgn="auto" latinLnBrk="0" hangingPunct="1">
              <a:lnSpc>
                <a:spcPct val="115000"/>
              </a:lnSpc>
              <a:spcBef>
                <a:spcPts val="0"/>
              </a:spcBef>
              <a:spcAft>
                <a:spcPts val="0"/>
              </a:spcAft>
              <a:buClrTx/>
              <a:buSzPts val="1400"/>
              <a:buFont typeface="Wingdings" panose="05000000000000000000" pitchFamily="2" charset="2"/>
              <a:buChar char="q"/>
              <a:tabLst/>
              <a:defRPr/>
            </a:pPr>
            <a:endParaRPr kumimoji="0" lang="en-IN" sz="1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1000"/>
              </a:spcAft>
              <a:buClrTx/>
              <a:buSzPts val="14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Students see</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their growth anytime and</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anywhere.</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74648" y="564069"/>
            <a:ext cx="2335932" cy="580777"/>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ctr" defTabSz="457200" rtl="0" eaLnBrk="1" fontAlgn="auto" latinLnBrk="0" hangingPunct="1">
              <a:lnSpc>
                <a:spcPct val="115000"/>
              </a:lnSpc>
              <a:spcBef>
                <a:spcPts val="0"/>
              </a:spcBef>
              <a:spcAft>
                <a:spcPts val="100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Objectives</a:t>
            </a:r>
          </a:p>
        </p:txBody>
      </p:sp>
      <p:sp>
        <p:nvSpPr>
          <p:cNvPr id="3" name="Rectangle 2"/>
          <p:cNvSpPr/>
          <p:nvPr/>
        </p:nvSpPr>
        <p:spPr>
          <a:xfrm>
            <a:off x="1118209" y="1413322"/>
            <a:ext cx="8464329" cy="3245127"/>
          </a:xfrm>
          <a:prstGeom prst="rect">
            <a:avLst/>
          </a:prstGeom>
        </p:spPr>
        <p:txBody>
          <a:bodyPr wrap="square">
            <a:spAutoFit/>
          </a:bodyPr>
          <a:lstStyle/>
          <a:p>
            <a:pPr marL="342900" marR="0" lvl="0" indent="-342900" algn="l" defTabSz="457200" rtl="0" eaLnBrk="1" fontAlgn="auto" latinLnBrk="0" hangingPunct="1">
              <a:lnSpc>
                <a:spcPct val="115000"/>
              </a:lnSpc>
              <a:spcBef>
                <a:spcPts val="0"/>
              </a:spcBef>
              <a:spcAft>
                <a:spcPts val="0"/>
              </a:spcAft>
              <a:buClrTx/>
              <a:buSzPts val="12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This system is developed for Exam.</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2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All users have access right as per their role.</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2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The main objective is taking</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exam</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to student’s easily.</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2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Admin can add faculty, student, Subjects</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and course.</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0"/>
              </a:spcAft>
              <a:buClrTx/>
              <a:buSzPts val="12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Faculty can  add MCQ according to their course.</a:t>
            </a:r>
          </a:p>
          <a:p>
            <a:pPr marL="342900" marR="0" lvl="0" indent="-342900" algn="l" defTabSz="457200" rtl="0" eaLnBrk="1" fontAlgn="auto" latinLnBrk="0" hangingPunct="1">
              <a:lnSpc>
                <a:spcPct val="115000"/>
              </a:lnSpc>
              <a:spcBef>
                <a:spcPts val="0"/>
              </a:spcBef>
              <a:spcAft>
                <a:spcPts val="0"/>
              </a:spcAft>
              <a:buClrTx/>
              <a:buSzPts val="12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Student can see</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that Whats</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up coming exam coming.</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And when that time near then student can give exam</a:t>
            </a:r>
            <a:r>
              <a:rPr kumimoji="0"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etc…</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457200" rtl="0" eaLnBrk="1" fontAlgn="auto" latinLnBrk="0" hangingPunct="1">
              <a:lnSpc>
                <a:spcPct val="115000"/>
              </a:lnSpc>
              <a:spcBef>
                <a:spcPts val="0"/>
              </a:spcBef>
              <a:spcAft>
                <a:spcPts val="1000"/>
              </a:spcAft>
              <a:buClrTx/>
              <a:buSzPts val="1200"/>
              <a:buFont typeface="Wingdings" panose="05000000000000000000" pitchFamily="2" charset="2"/>
              <a:buChar char="q"/>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Create a database for easy to retrieval, storage and maintenance of student record.</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96179" y="551113"/>
            <a:ext cx="3091753" cy="530539"/>
          </a:xfrm>
          <a:prstGeom prst="rect">
            <a:avLst/>
          </a:prstGeom>
        </p:spPr>
        <p:style>
          <a:lnRef idx="1">
            <a:schemeClr val="dk1"/>
          </a:lnRef>
          <a:fillRef idx="3">
            <a:schemeClr val="dk1"/>
          </a:fillRef>
          <a:effectRef idx="2">
            <a:schemeClr val="dk1"/>
          </a:effectRef>
          <a:fontRef idx="minor">
            <a:schemeClr val="lt1"/>
          </a:fontRef>
        </p:style>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Bibliography</a:t>
            </a:r>
          </a:p>
        </p:txBody>
      </p:sp>
      <p:sp>
        <p:nvSpPr>
          <p:cNvPr id="4" name="Rectangle 3"/>
          <p:cNvSpPr/>
          <p:nvPr/>
        </p:nvSpPr>
        <p:spPr>
          <a:xfrm>
            <a:off x="1502410" y="1388838"/>
            <a:ext cx="6517341" cy="3555845"/>
          </a:xfrm>
          <a:prstGeom prst="rect">
            <a:avLst/>
          </a:prstGeom>
        </p:spPr>
        <p:txBody>
          <a:bodyPr wrap="square">
            <a:spAutoFit/>
          </a:bodyPr>
          <a:lstStyle/>
          <a:p>
            <a:pPr marL="342900" marR="0" lvl="0" indent="-342900" algn="l" defTabSz="457200" rtl="0" eaLnBrk="1" fontAlgn="auto" latinLnBrk="0" hangingPunct="1">
              <a:lnSpc>
                <a:spcPct val="115000"/>
              </a:lnSpc>
              <a:spcBef>
                <a:spcPts val="0"/>
              </a:spcBef>
              <a:spcAft>
                <a:spcPts val="1000"/>
              </a:spcAft>
              <a:buClrTx/>
              <a:buSzTx/>
              <a:buFont typeface="Wingdings" panose="05000000000000000000" pitchFamily="2" charset="2"/>
              <a:buChar char="q"/>
              <a:tabLst/>
              <a:defRPr/>
            </a:pPr>
            <a:r>
              <a:rPr kumimoji="0" lang="en-IN"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Websites</a:t>
            </a:r>
            <a:r>
              <a:rPr kumimoji="0" lang="en-IN" sz="2000" b="1" i="0" u="none" strike="noStrike" kern="1200" cap="none" spc="-35"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r>
              <a:rPr kumimoji="0" lang="en-IN"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References:</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800" b="0" i="0" u="sng" strike="noStrike" kern="1200" cap="none" spc="0" normalizeH="0" baseline="0" noProof="0" dirty="0">
                <a:ln>
                  <a:noFill/>
                </a:ln>
                <a:solidFill>
                  <a:srgbClr val="000000"/>
                </a:solidFill>
                <a:effectLst/>
                <a:uLnTx/>
                <a:uFillTx/>
                <a:latin typeface="Corbel" panose="020B0503020204020204"/>
                <a:ea typeface="+mn-ea"/>
                <a:cs typeface="+mn-cs"/>
                <a:hlinkClick r:id="rId3"/>
              </a:rPr>
              <a:t>http://www.javascripts.com/</a:t>
            </a:r>
            <a:endParaRPr kumimoji="0" lang="en-US" sz="1800" b="0" i="0" u="none" strike="noStrike" kern="1200" cap="none" spc="0" normalizeH="0" baseline="0" noProof="0" dirty="0">
              <a:ln>
                <a:noFill/>
              </a:ln>
              <a:solidFill>
                <a:srgbClr val="000000"/>
              </a:solidFill>
              <a:effectLst/>
              <a:uLnTx/>
              <a:uFillTx/>
              <a:latin typeface="Corbel" panose="020B0503020204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800" b="0" i="0" u="sng" strike="noStrike" kern="1200" cap="none" spc="0" normalizeH="0" baseline="0" noProof="0" dirty="0">
                <a:ln>
                  <a:noFill/>
                </a:ln>
                <a:solidFill>
                  <a:srgbClr val="000000"/>
                </a:solidFill>
                <a:effectLst/>
                <a:uLnTx/>
                <a:uFillTx/>
                <a:latin typeface="Corbel" panose="020B0503020204020204"/>
                <a:ea typeface="+mn-ea"/>
                <a:cs typeface="+mn-cs"/>
                <a:hlinkClick r:id="rId4"/>
              </a:rPr>
              <a:t>www.w3school.com</a:t>
            </a:r>
            <a:endParaRPr kumimoji="0" lang="en-US" sz="1800" b="0" i="0" u="none" strike="noStrike" kern="1200" cap="none" spc="0" normalizeH="0" baseline="0" noProof="0" dirty="0">
              <a:ln>
                <a:noFill/>
              </a:ln>
              <a:solidFill>
                <a:srgbClr val="000000"/>
              </a:solidFill>
              <a:effectLst/>
              <a:uLnTx/>
              <a:uFillTx/>
              <a:latin typeface="Corbel" panose="020B0503020204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800" b="0" i="0" u="sng" strike="noStrike" kern="1200" cap="none" spc="0" normalizeH="0" baseline="0" noProof="0" dirty="0">
                <a:ln>
                  <a:noFill/>
                </a:ln>
                <a:solidFill>
                  <a:srgbClr val="000000"/>
                </a:solidFill>
                <a:effectLst/>
                <a:uLnTx/>
                <a:uFillTx/>
                <a:latin typeface="Corbel" panose="020B0503020204020204"/>
                <a:ea typeface="+mn-ea"/>
                <a:cs typeface="+mn-cs"/>
                <a:hlinkClick r:id="rId5"/>
              </a:rPr>
              <a:t>www.colorlib.com</a:t>
            </a:r>
            <a:endParaRPr kumimoji="0" lang="en-US" sz="1800" b="0" i="0" u="none" strike="noStrike" kern="1200" cap="none" spc="0" normalizeH="0" baseline="0" noProof="0" dirty="0">
              <a:ln>
                <a:noFill/>
              </a:ln>
              <a:solidFill>
                <a:srgbClr val="000000"/>
              </a:solidFill>
              <a:effectLst/>
              <a:uLnTx/>
              <a:uFillTx/>
              <a:latin typeface="Corbel" panose="020B0503020204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800" b="0" i="0" u="sng" strike="noStrike" kern="1200" cap="none" spc="0" normalizeH="0" baseline="0" noProof="0" dirty="0">
                <a:ln>
                  <a:noFill/>
                </a:ln>
                <a:solidFill>
                  <a:srgbClr val="000000"/>
                </a:solidFill>
                <a:effectLst/>
                <a:uLnTx/>
                <a:uFillTx/>
                <a:latin typeface="Corbel" panose="020B0503020204020204"/>
                <a:ea typeface="+mn-ea"/>
                <a:cs typeface="+mn-cs"/>
                <a:hlinkClick r:id="rId6"/>
              </a:rPr>
              <a:t>https://www.geeksforgeeks.com</a:t>
            </a:r>
            <a:endParaRPr kumimoji="0" lang="en-US" sz="1800" b="0" i="0" u="none" strike="noStrike" kern="1200" cap="none" spc="0" normalizeH="0" baseline="0" noProof="0" dirty="0">
              <a:ln>
                <a:noFill/>
              </a:ln>
              <a:solidFill>
                <a:srgbClr val="000000"/>
              </a:solidFill>
              <a:effectLst/>
              <a:uLnTx/>
              <a:uFillTx/>
              <a:latin typeface="Corbel" panose="020B0503020204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800" b="0" i="0" u="sng" strike="noStrike" kern="1200" cap="none" spc="0" normalizeH="0" baseline="0" noProof="0" dirty="0">
                <a:ln>
                  <a:noFill/>
                </a:ln>
                <a:solidFill>
                  <a:srgbClr val="000000"/>
                </a:solidFill>
                <a:effectLst/>
                <a:uLnTx/>
                <a:uFillTx/>
                <a:latin typeface="Corbel" panose="020B0503020204020204"/>
                <a:ea typeface="+mn-ea"/>
                <a:cs typeface="+mn-cs"/>
                <a:hlinkClick r:id="rId7"/>
              </a:rPr>
              <a:t>https://mui.com/material-ui/material-icons/</a:t>
            </a:r>
            <a:endParaRPr kumimoji="0" lang="en-US" sz="1800" b="0" i="0" u="none" strike="noStrike" kern="1200" cap="none" spc="0" normalizeH="0" baseline="0" noProof="0" dirty="0">
              <a:ln>
                <a:noFill/>
              </a:ln>
              <a:solidFill>
                <a:srgbClr val="000000"/>
              </a:solidFill>
              <a:effectLst/>
              <a:uLnTx/>
              <a:uFillTx/>
              <a:latin typeface="Corbel" panose="020B0503020204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800" b="0" i="0" u="sng" strike="noStrike" kern="1200" cap="none" spc="0" normalizeH="0" baseline="0" noProof="0" dirty="0">
                <a:ln>
                  <a:noFill/>
                </a:ln>
                <a:solidFill>
                  <a:srgbClr val="000000"/>
                </a:solidFill>
                <a:effectLst/>
                <a:uLnTx/>
                <a:uFillTx/>
                <a:latin typeface="Corbel" panose="020B0503020204020204"/>
                <a:ea typeface="+mn-ea"/>
                <a:cs typeface="+mn-cs"/>
                <a:hlinkClick r:id="rId8"/>
              </a:rPr>
              <a:t>React – A JavaScript library for building user interfaces (reactjs.org)</a:t>
            </a:r>
            <a:endParaRPr kumimoji="0" lang="en-US" sz="1800" b="0" i="0" u="none" strike="noStrike" kern="1200" cap="none" spc="0" normalizeH="0" baseline="0" noProof="0" dirty="0">
              <a:ln>
                <a:noFill/>
              </a:ln>
              <a:solidFill>
                <a:srgbClr val="000000"/>
              </a:solidFill>
              <a:effectLst/>
              <a:uLnTx/>
              <a:uFillTx/>
              <a:latin typeface="Corbel" panose="020B0503020204020204"/>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IN" sz="1800" b="0" i="0" u="sng" strike="noStrike" kern="1200" cap="none" spc="0" normalizeH="0" baseline="0" noProof="0" dirty="0" err="1">
                <a:ln>
                  <a:noFill/>
                </a:ln>
                <a:solidFill>
                  <a:srgbClr val="000000"/>
                </a:solidFill>
                <a:effectLst/>
                <a:uLnTx/>
                <a:uFillTx/>
                <a:latin typeface="Corbel" panose="020B0503020204020204"/>
                <a:ea typeface="+mn-ea"/>
                <a:cs typeface="+mn-cs"/>
                <a:hlinkClick r:id="rId9"/>
              </a:rPr>
              <a:t>Laravel</a:t>
            </a:r>
            <a:r>
              <a:rPr kumimoji="0" lang="en-IN" sz="1800" b="0" i="0" u="sng" strike="noStrike" kern="1200" cap="none" spc="0" normalizeH="0" baseline="0" noProof="0" dirty="0">
                <a:ln>
                  <a:noFill/>
                </a:ln>
                <a:solidFill>
                  <a:srgbClr val="000000"/>
                </a:solidFill>
                <a:effectLst/>
                <a:uLnTx/>
                <a:uFillTx/>
                <a:latin typeface="Corbel" panose="020B0503020204020204"/>
                <a:ea typeface="+mn-ea"/>
                <a:cs typeface="+mn-cs"/>
                <a:hlinkClick r:id="rId9"/>
              </a:rPr>
              <a:t> - The PHP Framework For Web Artisans</a:t>
            </a:r>
            <a:endParaRPr kumimoji="0" lang="en-US" sz="1800" b="0" i="0" u="none" strike="noStrike" kern="1200" cap="none" spc="0" normalizeH="0" baseline="0" noProof="0" dirty="0">
              <a:ln>
                <a:noFill/>
              </a:ln>
              <a:solidFill>
                <a:srgbClr val="000000"/>
              </a:solidFill>
              <a:effectLst/>
              <a:uLnTx/>
              <a:uFillTx/>
              <a:latin typeface="Corbel" panose="020B0503020204020204"/>
              <a:ea typeface="+mn-ea"/>
              <a:cs typeface="+mn-cs"/>
            </a:endParaRPr>
          </a:p>
          <a:p>
            <a:pPr marL="0" marR="0" lvl="0" indent="0" algn="l" defTabSz="457200" rtl="0" eaLnBrk="1" fontAlgn="auto" latinLnBrk="0" hangingPunct="1">
              <a:lnSpc>
                <a:spcPct val="115000"/>
              </a:lnSpc>
              <a:spcBef>
                <a:spcPts val="0"/>
              </a:spcBef>
              <a:spcAft>
                <a:spcPts val="1000"/>
              </a:spcAft>
              <a:buClrTx/>
              <a:buSzPts val="1400"/>
              <a:buFontTx/>
              <a:buNone/>
              <a:tabLst/>
              <a:defRPr/>
            </a:pPr>
            <a:endParaRPr kumimoji="0" lang="en-IN" sz="16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15000"/>
              </a:lnSpc>
              <a:spcBef>
                <a:spcPts val="0"/>
              </a:spcBef>
              <a:spcAft>
                <a:spcPts val="1000"/>
              </a:spcAft>
              <a:buClrTx/>
              <a:buSzTx/>
              <a:buFontTx/>
              <a:buNone/>
              <a:tabLst>
                <a:tab pos="1336040" algn="l"/>
              </a:tabLst>
              <a:defRPr/>
            </a:pP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 </a:t>
            </a:r>
            <a:endParaRPr kumimoji="0" lang="en-IN" sz="16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08271" y="590598"/>
            <a:ext cx="2375458" cy="523220"/>
          </a:xfrm>
          <a:prstGeom prst="rect">
            <a:avLst/>
          </a:prstGeom>
        </p:spPr>
        <p:style>
          <a:lnRef idx="1">
            <a:schemeClr val="dk1"/>
          </a:lnRef>
          <a:fillRef idx="3">
            <a:schemeClr val="dk1"/>
          </a:fillRef>
          <a:effectRef idx="2">
            <a:schemeClr val="dk1"/>
          </a:effectRef>
          <a:fontRef idx="minor">
            <a:schemeClr val="lt1"/>
          </a:fontRef>
        </p:style>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Times New Roman" panose="02020603050405020304" pitchFamily="18" charset="0"/>
                <a:ea typeface="+mn-ea"/>
                <a:cs typeface="Times New Roman" panose="02020603050405020304" pitchFamily="18" charset="0"/>
              </a:rPr>
              <a:t>THANK YOU</a:t>
            </a:r>
          </a:p>
        </p:txBody>
      </p:sp>
      <p:sp>
        <p:nvSpPr>
          <p:cNvPr id="3" name="Rectangle 2"/>
          <p:cNvSpPr/>
          <p:nvPr/>
        </p:nvSpPr>
        <p:spPr>
          <a:xfrm>
            <a:off x="1187729" y="1250540"/>
            <a:ext cx="6096000" cy="1396006"/>
          </a:xfrm>
          <a:prstGeom prst="rect">
            <a:avLst/>
          </a:prstGeom>
        </p:spPr>
        <p:txBody>
          <a:bodyPr>
            <a:spAutoFit/>
          </a:bodyPr>
          <a:lstStyle/>
          <a:p>
            <a:pPr marL="0" marR="0" lvl="0" indent="0" algn="l" defTabSz="457200" rtl="0" eaLnBrk="1" fontAlgn="auto" latinLnBrk="0" hangingPunct="1">
              <a:lnSpc>
                <a:spcPct val="115000"/>
              </a:lnSpc>
              <a:spcBef>
                <a:spcPts val="0"/>
              </a:spcBef>
              <a:spcAft>
                <a:spcPts val="1000"/>
              </a:spcAft>
              <a:buClrTx/>
              <a:buSzTx/>
              <a:buFontTx/>
              <a:buNone/>
              <a:tabLst>
                <a:tab pos="1336040" algn="l"/>
              </a:tabLst>
              <a:defRPr/>
            </a:pPr>
            <a:r>
              <a:rPr kumimoji="0" 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Name: - </a:t>
            </a:r>
            <a:r>
              <a:rPr kumimoji="0" 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Mistry Mohit Arvindbhai</a:t>
            </a:r>
          </a:p>
          <a:p>
            <a:pPr marL="0" marR="0" lvl="0" indent="0" algn="l" defTabSz="457200" rtl="0" eaLnBrk="1" fontAlgn="auto" latinLnBrk="0" hangingPunct="1">
              <a:lnSpc>
                <a:spcPct val="115000"/>
              </a:lnSpc>
              <a:spcBef>
                <a:spcPts val="0"/>
              </a:spcBef>
              <a:spcAft>
                <a:spcPts val="1000"/>
              </a:spcAft>
              <a:buClrTx/>
              <a:buSzTx/>
              <a:buFontTx/>
              <a:buNone/>
              <a:tabLst>
                <a:tab pos="1336040" algn="l"/>
              </a:tabLst>
              <a:defRPr/>
            </a:pPr>
            <a:r>
              <a:rPr kumimoji="0" 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Enrollment no: - </a:t>
            </a:r>
            <a:r>
              <a:rPr kumimoji="0" lang="en-IN" sz="2000" b="0"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228060694025</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457200" rtl="0" eaLnBrk="1" fontAlgn="auto" latinLnBrk="0" hangingPunct="1">
              <a:lnSpc>
                <a:spcPct val="115000"/>
              </a:lnSpc>
              <a:spcBef>
                <a:spcPts val="0"/>
              </a:spcBef>
              <a:spcAft>
                <a:spcPts val="1000"/>
              </a:spcAft>
              <a:buClrTx/>
              <a:buSzTx/>
              <a:buFontTx/>
              <a:buNone/>
              <a:tabLst>
                <a:tab pos="1336040" algn="l"/>
              </a:tabLst>
              <a:defRPr/>
            </a:pPr>
            <a:r>
              <a:rPr kumimoji="0" 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Email ID: -</a:t>
            </a:r>
            <a:r>
              <a:rPr kumimoji="0" lang="en-US"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 </a:t>
            </a:r>
            <a:r>
              <a:rPr kumimoji="0" lang="en-IN" sz="2000" b="1" i="0" u="sng" strike="noStrike" kern="1200" cap="none" spc="0" normalizeH="0" baseline="0" noProof="0" dirty="0">
                <a:ln>
                  <a:noFill/>
                </a:ln>
                <a:solidFill>
                  <a:srgbClr val="0000FF"/>
                </a:solidFill>
                <a:effectLst/>
                <a:uLnTx/>
                <a:uFillTx/>
                <a:latin typeface="Times New Roman" panose="02020603050405020304" pitchFamily="18" charset="0"/>
                <a:ea typeface="Times New Roman" panose="02020603050405020304" pitchFamily="18" charset="0"/>
                <a:cs typeface="Times New Roman" panose="02020603050405020304" pitchFamily="18" charset="0"/>
                <a:hlinkClick r:id="rId3"/>
              </a:rPr>
              <a:t>mohitmistry1758@gmail.com</a:t>
            </a:r>
            <a:endParaRPr kumimoji="0" lang="en-IN" sz="20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asis">
  <a:themeElements>
    <a:clrScheme name="Orang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1827</Words>
  <Application>Microsoft Office PowerPoint</Application>
  <PresentationFormat>Widescreen</PresentationFormat>
  <Paragraphs>264</Paragraphs>
  <Slides>91</Slides>
  <Notes>26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91</vt:i4>
      </vt:variant>
    </vt:vector>
  </HeadingPairs>
  <TitlesOfParts>
    <vt:vector size="100" baseType="lpstr">
      <vt:lpstr>Arial</vt:lpstr>
      <vt:lpstr>Calibri</vt:lpstr>
      <vt:lpstr>Calibri Light</vt:lpstr>
      <vt:lpstr>Corbel</vt:lpstr>
      <vt:lpstr>Times New Roman</vt:lpstr>
      <vt:lpstr>Wingdings</vt:lpstr>
      <vt:lpstr>Wingdings 2</vt:lpstr>
      <vt:lpstr>Office Theme</vt:lpstr>
      <vt:lpstr>Basis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Mohit Mistry</dc:creator>
  <cp:lastModifiedBy>Mohit Mistry</cp:lastModifiedBy>
  <cp:revision>1</cp:revision>
  <dcterms:created xsi:type="dcterms:W3CDTF">2023-05-28T12:56:10Z</dcterms:created>
  <dcterms:modified xsi:type="dcterms:W3CDTF">2023-05-28T12:57:14Z</dcterms:modified>
</cp:coreProperties>
</file>